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31"/>
  </p:notesMasterIdLst>
  <p:sldIdLst>
    <p:sldId id="256" r:id="rId5"/>
    <p:sldId id="257" r:id="rId6"/>
    <p:sldId id="259" r:id="rId7"/>
    <p:sldId id="258"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344" r:id="rId30"/>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725EF7-A897-4FED-9D4F-7E3FA60505A1}" v="1" dt="2022-09-21T15:14:08.090"/>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wholeTbl>
    <a:band2H>
      <a:tcTxStyle/>
      <a:tcStyle>
        <a:tcBdr/>
        <a:fill>
          <a:solidFill>
            <a:srgbClr val="FFFFFF"/>
          </a:solidFill>
        </a:fill>
      </a:tcStyle>
    </a:band2H>
    <a:firstCo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Col>
    <a:la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C7B018BB-80A7-4F77-B60F-C8B233D01FF8}"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FFFFFF"/>
          </a:solidFill>
        </a:fill>
      </a:tcStyle>
    </a:band2H>
    <a:firstCo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2708684C-4D16-4618-839F-0558EEFCDFE6}"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61" d="100"/>
          <a:sy n="161" d="100"/>
        </p:scale>
        <p:origin x="78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NWAR SINGH" userId="S::kunwar.maheep@students.iiit.ac.in::014cd627-ad50-44de-985c-59e6e0128216" providerId="AD" clId="Web-{B9725EF7-A897-4FED-9D4F-7E3FA60505A1}"/>
    <pc:docChg chg="sldOrd">
      <pc:chgData name="KUNWAR SINGH" userId="S::kunwar.maheep@students.iiit.ac.in::014cd627-ad50-44de-985c-59e6e0128216" providerId="AD" clId="Web-{B9725EF7-A897-4FED-9D4F-7E3FA60505A1}" dt="2022-09-21T15:14:08.090" v="0"/>
      <pc:docMkLst>
        <pc:docMk/>
      </pc:docMkLst>
      <pc:sldChg chg="ord">
        <pc:chgData name="KUNWAR SINGH" userId="S::kunwar.maheep@students.iiit.ac.in::014cd627-ad50-44de-985c-59e6e0128216" providerId="AD" clId="Web-{B9725EF7-A897-4FED-9D4F-7E3FA60505A1}" dt="2022-09-21T15:14:08.090" v="0"/>
        <pc:sldMkLst>
          <pc:docMk/>
          <pc:sldMk cId="0" sldId="25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9" name="Shape 129"/>
          <p:cNvSpPr>
            <a:spLocks noGrp="1" noRot="1" noChangeAspect="1"/>
          </p:cNvSpPr>
          <p:nvPr>
            <p:ph type="sldImg"/>
          </p:nvPr>
        </p:nvSpPr>
        <p:spPr>
          <a:xfrm>
            <a:off x="1143000" y="685800"/>
            <a:ext cx="4572000" cy="3429000"/>
          </a:xfrm>
          <a:prstGeom prst="rect">
            <a:avLst/>
          </a:prstGeom>
        </p:spPr>
        <p:txBody>
          <a:bodyPr/>
          <a:lstStyle/>
          <a:p>
            <a:endParaRPr/>
          </a:p>
        </p:txBody>
      </p:sp>
      <p:sp>
        <p:nvSpPr>
          <p:cNvPr id="130" name="Shape 13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200">
        <a:latin typeface="+mj-lt"/>
        <a:ea typeface="+mj-ea"/>
        <a:cs typeface="+mj-cs"/>
        <a:sym typeface="Calibri"/>
      </a:defRPr>
    </a:lvl1pPr>
    <a:lvl2pPr indent="228600" defTabSz="457200" latinLnBrk="0">
      <a:defRPr sz="1200">
        <a:latin typeface="+mj-lt"/>
        <a:ea typeface="+mj-ea"/>
        <a:cs typeface="+mj-cs"/>
        <a:sym typeface="Calibri"/>
      </a:defRPr>
    </a:lvl2pPr>
    <a:lvl3pPr indent="457200" defTabSz="457200" latinLnBrk="0">
      <a:defRPr sz="1200">
        <a:latin typeface="+mj-lt"/>
        <a:ea typeface="+mj-ea"/>
        <a:cs typeface="+mj-cs"/>
        <a:sym typeface="Calibri"/>
      </a:defRPr>
    </a:lvl3pPr>
    <a:lvl4pPr indent="685800" defTabSz="457200" latinLnBrk="0">
      <a:defRPr sz="1200">
        <a:latin typeface="+mj-lt"/>
        <a:ea typeface="+mj-ea"/>
        <a:cs typeface="+mj-cs"/>
        <a:sym typeface="Calibri"/>
      </a:defRPr>
    </a:lvl4pPr>
    <a:lvl5pPr indent="914400" defTabSz="457200" latinLnBrk="0">
      <a:defRPr sz="1200">
        <a:latin typeface="+mj-lt"/>
        <a:ea typeface="+mj-ea"/>
        <a:cs typeface="+mj-cs"/>
        <a:sym typeface="Calibri"/>
      </a:defRPr>
    </a:lvl5pPr>
    <a:lvl6pPr indent="1143000" defTabSz="457200" latinLnBrk="0">
      <a:defRPr sz="1200">
        <a:latin typeface="+mj-lt"/>
        <a:ea typeface="+mj-ea"/>
        <a:cs typeface="+mj-cs"/>
        <a:sym typeface="Calibri"/>
      </a:defRPr>
    </a:lvl6pPr>
    <a:lvl7pPr indent="1371600" defTabSz="457200" latinLnBrk="0">
      <a:defRPr sz="1200">
        <a:latin typeface="+mj-lt"/>
        <a:ea typeface="+mj-ea"/>
        <a:cs typeface="+mj-cs"/>
        <a:sym typeface="Calibri"/>
      </a:defRPr>
    </a:lvl7pPr>
    <a:lvl8pPr indent="1600200" defTabSz="457200" latinLnBrk="0">
      <a:defRPr sz="1200">
        <a:latin typeface="+mj-lt"/>
        <a:ea typeface="+mj-ea"/>
        <a:cs typeface="+mj-cs"/>
        <a:sym typeface="Calibri"/>
      </a:defRPr>
    </a:lvl8pPr>
    <a:lvl9pPr indent="1828800" defTabSz="4572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noRot="1" noChangeAspect="1"/>
          </p:cNvSpPr>
          <p:nvPr>
            <p:ph type="sldImg"/>
          </p:nvPr>
        </p:nvSpPr>
        <p:spPr>
          <a:xfrm>
            <a:off x="381000" y="685800"/>
            <a:ext cx="6096000" cy="3429000"/>
          </a:xfrm>
          <a:prstGeom prst="rect">
            <a:avLst/>
          </a:prstGeom>
        </p:spPr>
        <p:txBody>
          <a:bodyPr/>
          <a:lstStyle/>
          <a:p>
            <a:endParaRPr/>
          </a:p>
        </p:txBody>
      </p:sp>
      <p:sp>
        <p:nvSpPr>
          <p:cNvPr id="187" name="Shape 187"/>
          <p:cNvSpPr>
            <a:spLocks noGrp="1"/>
          </p:cNvSpPr>
          <p:nvPr>
            <p:ph type="body" sz="quarter" idx="1"/>
          </p:nvPr>
        </p:nvSpPr>
        <p:spPr>
          <a:prstGeom prst="rect">
            <a:avLst/>
          </a:prstGeom>
        </p:spPr>
        <p:txBody>
          <a:bodyPr/>
          <a:lstStyle>
            <a:lvl1pPr defTabSz="914400"/>
          </a:lstStyle>
          <a:p>
            <a:r>
              <a:t>What makes you believe that its real ?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Shape 193"/>
          <p:cNvSpPr>
            <a:spLocks noGrp="1" noRot="1" noChangeAspect="1"/>
          </p:cNvSpPr>
          <p:nvPr>
            <p:ph type="sldImg"/>
          </p:nvPr>
        </p:nvSpPr>
        <p:spPr>
          <a:xfrm>
            <a:off x="381000" y="685800"/>
            <a:ext cx="6096000" cy="3429000"/>
          </a:xfrm>
          <a:prstGeom prst="rect">
            <a:avLst/>
          </a:prstGeom>
        </p:spPr>
        <p:txBody>
          <a:bodyPr/>
          <a:lstStyle/>
          <a:p>
            <a:endParaRPr/>
          </a:p>
        </p:txBody>
      </p:sp>
      <p:sp>
        <p:nvSpPr>
          <p:cNvPr id="194" name="Shape 194"/>
          <p:cNvSpPr>
            <a:spLocks noGrp="1"/>
          </p:cNvSpPr>
          <p:nvPr>
            <p:ph type="body" sz="quarter" idx="1"/>
          </p:nvPr>
        </p:nvSpPr>
        <p:spPr>
          <a:prstGeom prst="rect">
            <a:avLst/>
          </a:prstGeom>
        </p:spPr>
        <p:txBody>
          <a:bodyPr/>
          <a:lstStyle/>
          <a:p>
            <a:pPr marL="228600" indent="-228600" defTabSz="914400">
              <a:buSzPct val="100000"/>
              <a:buAutoNum type="arabicPeriod"/>
            </a:pPr>
            <a:r>
              <a:t>Other issues with current traditional methods of observations – focusing on digitizing and including ubiquitious as mobile and as emergining tech like VR and metaverse </a:t>
            </a:r>
          </a:p>
          <a:p>
            <a:pPr marL="228600" indent="-228600" defTabSz="914400">
              <a:buSzPct val="100000"/>
              <a:buAutoNum type="arabicPeriod"/>
            </a:pPr>
            <a:r>
              <a:t>Highlight the immersion and sense of presence</a:t>
            </a:r>
          </a:p>
          <a:p>
            <a:pPr marL="228600" indent="-228600" defTabSz="914400">
              <a:buSzPct val="100000"/>
              <a:buAutoNum type="arabicPeriod"/>
            </a:pPr>
            <a:r>
              <a:t>The VR sickness and why that happens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noRot="1" noChangeAspect="1"/>
          </p:cNvSpPr>
          <p:nvPr>
            <p:ph type="sldImg"/>
          </p:nvPr>
        </p:nvSpPr>
        <p:spPr>
          <a:xfrm>
            <a:off x="381000" y="685800"/>
            <a:ext cx="6096000" cy="3429000"/>
          </a:xfrm>
          <a:prstGeom prst="rect">
            <a:avLst/>
          </a:prstGeom>
        </p:spPr>
        <p:txBody>
          <a:bodyPr/>
          <a:lstStyle/>
          <a:p>
            <a:endParaRPr/>
          </a:p>
        </p:txBody>
      </p:sp>
      <p:sp>
        <p:nvSpPr>
          <p:cNvPr id="199" name="Shape 199"/>
          <p:cNvSpPr>
            <a:spLocks noGrp="1"/>
          </p:cNvSpPr>
          <p:nvPr>
            <p:ph type="body" sz="quarter" idx="1"/>
          </p:nvPr>
        </p:nvSpPr>
        <p:spPr>
          <a:prstGeom prst="rect">
            <a:avLst/>
          </a:prstGeom>
        </p:spPr>
        <p:txBody>
          <a:bodyPr/>
          <a:lstStyle/>
          <a:p>
            <a:pPr marL="228600" indent="-228600" defTabSz="914400">
              <a:buSzPct val="100000"/>
              <a:buAutoNum type="arabicPeriod"/>
            </a:pPr>
            <a:r>
              <a:t>Other issues with current traditional methods of observations – focusing on digitizing and including ubiquitious as mobile and as emergining tech like VR and metaverse </a:t>
            </a:r>
          </a:p>
          <a:p>
            <a:pPr marL="228600" indent="-228600" defTabSz="914400">
              <a:buSzPct val="100000"/>
              <a:buAutoNum type="arabicPeriod"/>
            </a:pPr>
            <a:r>
              <a:t>Highlight the immersion and sense of presence</a:t>
            </a:r>
          </a:p>
          <a:p>
            <a:pPr marL="228600" indent="-228600" defTabSz="914400">
              <a:buSzPct val="100000"/>
              <a:buAutoNum type="arabicPeriod"/>
            </a:pPr>
            <a:r>
              <a:t>The VR sickness and why that happens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685800" y="1597819"/>
            <a:ext cx="7772400" cy="1102520"/>
          </a:xfrm>
          <a:prstGeom prst="rect">
            <a:avLst/>
          </a:prstGeom>
        </p:spPr>
        <p:txBody>
          <a:bodyPr/>
          <a:lstStyle/>
          <a:p>
            <a:r>
              <a:t>Title Text</a:t>
            </a:r>
          </a:p>
        </p:txBody>
      </p:sp>
      <p:sp>
        <p:nvSpPr>
          <p:cNvPr id="12" name="Body Level One…"/>
          <p:cNvSpPr txBox="1">
            <a:spLocks noGrp="1"/>
          </p:cNvSpPr>
          <p:nvPr>
            <p:ph type="body" sz="quarter" idx="1"/>
          </p:nvPr>
        </p:nvSpPr>
        <p:spPr>
          <a:xfrm>
            <a:off x="1371600" y="2914650"/>
            <a:ext cx="6400800" cy="131445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2" name="Title Text"/>
          <p:cNvSpPr txBox="1">
            <a:spLocks noGrp="1"/>
          </p:cNvSpPr>
          <p:nvPr>
            <p:ph type="title"/>
          </p:nvPr>
        </p:nvSpPr>
        <p:spPr>
          <a:prstGeom prst="rect">
            <a:avLst/>
          </a:prstGeom>
        </p:spPr>
        <p:txBody>
          <a:bodyPr/>
          <a:lstStyle/>
          <a:p>
            <a:r>
              <a:t>Title Text</a:t>
            </a:r>
          </a:p>
        </p:txBody>
      </p:sp>
      <p:sp>
        <p:nvSpPr>
          <p:cNvPr id="9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01" name="Title Text"/>
          <p:cNvSpPr txBox="1">
            <a:spLocks noGrp="1"/>
          </p:cNvSpPr>
          <p:nvPr>
            <p:ph type="title"/>
          </p:nvPr>
        </p:nvSpPr>
        <p:spPr>
          <a:xfrm>
            <a:off x="6629400" y="205978"/>
            <a:ext cx="2057400" cy="4388646"/>
          </a:xfrm>
          <a:prstGeom prst="rect">
            <a:avLst/>
          </a:prstGeom>
        </p:spPr>
        <p:txBody>
          <a:bodyPr/>
          <a:lstStyle/>
          <a:p>
            <a:r>
              <a:t>Title Text</a:t>
            </a:r>
          </a:p>
        </p:txBody>
      </p:sp>
      <p:sp>
        <p:nvSpPr>
          <p:cNvPr id="102" name="Body Level One…"/>
          <p:cNvSpPr txBox="1">
            <a:spLocks noGrp="1"/>
          </p:cNvSpPr>
          <p:nvPr>
            <p:ph type="body" idx="1"/>
          </p:nvPr>
        </p:nvSpPr>
        <p:spPr>
          <a:xfrm>
            <a:off x="457200" y="205978"/>
            <a:ext cx="6019800" cy="438864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10" name="Rectangle 6"/>
          <p:cNvSpPr/>
          <p:nvPr/>
        </p:nvSpPr>
        <p:spPr>
          <a:xfrm>
            <a:off x="8373450" y="-2"/>
            <a:ext cx="276228" cy="4146831"/>
          </a:xfrm>
          <a:prstGeom prst="rect">
            <a:avLst/>
          </a:prstGeom>
          <a:solidFill>
            <a:srgbClr val="00B0F0"/>
          </a:solidFill>
          <a:ln w="12700">
            <a:miter lim="400000"/>
          </a:ln>
        </p:spPr>
        <p:txBody>
          <a:bodyPr lIns="45718" tIns="45718" rIns="45718" bIns="45718" anchor="ctr"/>
          <a:lstStyle/>
          <a:p>
            <a:pPr algn="ctr" defTabSz="685781">
              <a:defRPr sz="1400">
                <a:solidFill>
                  <a:srgbClr val="FFFFFF"/>
                </a:solidFill>
              </a:defRPr>
            </a:pPr>
            <a:endParaRPr/>
          </a:p>
        </p:txBody>
      </p:sp>
      <p:pic>
        <p:nvPicPr>
          <p:cNvPr id="111" name="Picture 7" descr="Picture 7"/>
          <p:cNvPicPr>
            <a:picLocks noChangeAspect="1"/>
          </p:cNvPicPr>
          <p:nvPr/>
        </p:nvPicPr>
        <p:blipFill>
          <a:blip r:embed="rId2"/>
          <a:stretch>
            <a:fillRect/>
          </a:stretch>
        </p:blipFill>
        <p:spPr>
          <a:xfrm>
            <a:off x="7813653" y="4220729"/>
            <a:ext cx="1348407" cy="1026470"/>
          </a:xfrm>
          <a:prstGeom prst="rect">
            <a:avLst/>
          </a:prstGeom>
          <a:ln w="12700">
            <a:miter lim="400000"/>
          </a:ln>
        </p:spPr>
      </p:pic>
      <p:sp>
        <p:nvSpPr>
          <p:cNvPr id="112" name="Title Text"/>
          <p:cNvSpPr txBox="1">
            <a:spLocks noGrp="1"/>
          </p:cNvSpPr>
          <p:nvPr>
            <p:ph type="title"/>
          </p:nvPr>
        </p:nvSpPr>
        <p:spPr>
          <a:xfrm>
            <a:off x="628650" y="27493"/>
            <a:ext cx="7886700" cy="994172"/>
          </a:xfrm>
          <a:prstGeom prst="rect">
            <a:avLst/>
          </a:prstGeom>
        </p:spPr>
        <p:txBody>
          <a:bodyPr lIns="34289" tIns="34289" rIns="34289" bIns="34289"/>
          <a:lstStyle>
            <a:lvl1pPr algn="l" defTabSz="685781">
              <a:lnSpc>
                <a:spcPct val="90000"/>
              </a:lnSpc>
              <a:defRPr sz="3300">
                <a:latin typeface="Calibri Light"/>
                <a:ea typeface="Calibri Light"/>
                <a:cs typeface="Calibri Light"/>
                <a:sym typeface="Calibri Light"/>
              </a:defRPr>
            </a:lvl1pPr>
          </a:lstStyle>
          <a:p>
            <a:r>
              <a:t>Title Text</a:t>
            </a:r>
          </a:p>
        </p:txBody>
      </p:sp>
      <p:sp>
        <p:nvSpPr>
          <p:cNvPr id="113" name="Body Level One…"/>
          <p:cNvSpPr txBox="1">
            <a:spLocks noGrp="1"/>
          </p:cNvSpPr>
          <p:nvPr>
            <p:ph type="body" idx="1"/>
          </p:nvPr>
        </p:nvSpPr>
        <p:spPr>
          <a:xfrm>
            <a:off x="628650" y="1026441"/>
            <a:ext cx="7886700" cy="3606285"/>
          </a:xfrm>
          <a:prstGeom prst="rect">
            <a:avLst/>
          </a:prstGeom>
        </p:spPr>
        <p:txBody>
          <a:bodyPr lIns="34289" tIns="34289" rIns="34289" bIns="34289"/>
          <a:lstStyle>
            <a:lvl1pPr marL="171446" indent="-171446" defTabSz="685781">
              <a:lnSpc>
                <a:spcPct val="90000"/>
              </a:lnSpc>
              <a:defRPr sz="2100"/>
            </a:lvl1pPr>
            <a:lvl2pPr marL="500645" indent="-229190" defTabSz="685781">
              <a:lnSpc>
                <a:spcPct val="90000"/>
              </a:lnSpc>
              <a:buSzPct val="70000"/>
              <a:buChar char="❖"/>
              <a:defRPr sz="2100"/>
            </a:lvl2pPr>
            <a:lvl3pPr marL="662924" indent="-195020" defTabSz="685781">
              <a:lnSpc>
                <a:spcPct val="90000"/>
              </a:lnSpc>
              <a:buSzPct val="80000"/>
              <a:buChar char="o"/>
              <a:defRPr sz="2100"/>
            </a:lvl3pPr>
            <a:lvl4pPr marL="1285843" indent="-257168" defTabSz="685781">
              <a:lnSpc>
                <a:spcPct val="90000"/>
              </a:lnSpc>
              <a:buChar char="•"/>
              <a:defRPr sz="2100"/>
            </a:lvl4pPr>
            <a:lvl5pPr marL="1628735" indent="-257168" defTabSz="685781">
              <a:lnSpc>
                <a:spcPct val="90000"/>
              </a:lnSpc>
              <a:buChar char="•"/>
              <a:defRPr sz="2100"/>
            </a:lvl5pPr>
          </a:lstStyle>
          <a:p>
            <a:r>
              <a:t>Body Level One</a:t>
            </a:r>
          </a:p>
          <a:p>
            <a:pPr lvl="1"/>
            <a:r>
              <a:t>Body Level Two</a:t>
            </a:r>
          </a:p>
          <a:p>
            <a:pPr lvl="2"/>
            <a:r>
              <a:t>Body Level Three</a:t>
            </a:r>
          </a:p>
          <a:p>
            <a:pPr lvl="3"/>
            <a:r>
              <a:t>Body Level Four</a:t>
            </a:r>
          </a:p>
          <a:p>
            <a:pPr lvl="4"/>
            <a:r>
              <a:t>Body Level Five</a:t>
            </a:r>
          </a:p>
        </p:txBody>
      </p:sp>
      <p:sp>
        <p:nvSpPr>
          <p:cNvPr id="114" name="Slide Number"/>
          <p:cNvSpPr txBox="1">
            <a:spLocks noGrp="1"/>
          </p:cNvSpPr>
          <p:nvPr>
            <p:ph type="sldNum" sz="quarter" idx="2"/>
          </p:nvPr>
        </p:nvSpPr>
        <p:spPr>
          <a:xfrm>
            <a:off x="8314191" y="4806396"/>
            <a:ext cx="201160" cy="195579"/>
          </a:xfrm>
          <a:prstGeom prst="rect">
            <a:avLst/>
          </a:prstGeom>
        </p:spPr>
        <p:txBody>
          <a:bodyPr lIns="34289" tIns="34289" rIns="34289" bIns="34289"/>
          <a:lstStyle>
            <a:lvl1pPr defTabSz="685781">
              <a:defRPr sz="900"/>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21" name="Title Text"/>
          <p:cNvSpPr txBox="1">
            <a:spLocks noGrp="1"/>
          </p:cNvSpPr>
          <p:nvPr>
            <p:ph type="title"/>
          </p:nvPr>
        </p:nvSpPr>
        <p:spPr>
          <a:xfrm>
            <a:off x="628650" y="273843"/>
            <a:ext cx="7886700" cy="994173"/>
          </a:xfrm>
          <a:prstGeom prst="rect">
            <a:avLst/>
          </a:prstGeom>
        </p:spPr>
        <p:txBody>
          <a:bodyPr lIns="34289" tIns="34289" rIns="34289" bIns="34289"/>
          <a:lstStyle>
            <a:lvl1pPr algn="l" defTabSz="685800">
              <a:lnSpc>
                <a:spcPct val="90000"/>
              </a:lnSpc>
              <a:defRPr sz="3200">
                <a:latin typeface="Calibri Light"/>
                <a:ea typeface="Calibri Light"/>
                <a:cs typeface="Calibri Light"/>
                <a:sym typeface="Calibri Light"/>
              </a:defRPr>
            </a:lvl1pPr>
          </a:lstStyle>
          <a:p>
            <a:r>
              <a:t>Title Text</a:t>
            </a:r>
          </a:p>
        </p:txBody>
      </p:sp>
      <p:sp>
        <p:nvSpPr>
          <p:cNvPr id="122" name="Body Level One…"/>
          <p:cNvSpPr txBox="1">
            <a:spLocks noGrp="1"/>
          </p:cNvSpPr>
          <p:nvPr>
            <p:ph type="body" idx="1"/>
          </p:nvPr>
        </p:nvSpPr>
        <p:spPr>
          <a:xfrm>
            <a:off x="628650" y="1369218"/>
            <a:ext cx="7886700" cy="3263505"/>
          </a:xfrm>
          <a:prstGeom prst="rect">
            <a:avLst/>
          </a:prstGeom>
        </p:spPr>
        <p:txBody>
          <a:bodyPr lIns="34289" tIns="34289" rIns="34289" bIns="34289"/>
          <a:lstStyle>
            <a:lvl1pPr marL="163285" indent="-163285" defTabSz="685800">
              <a:lnSpc>
                <a:spcPct val="90000"/>
              </a:lnSpc>
              <a:defRPr sz="2000"/>
            </a:lvl1pPr>
            <a:lvl2pPr marL="647700" indent="-190500" defTabSz="685800">
              <a:lnSpc>
                <a:spcPct val="90000"/>
              </a:lnSpc>
              <a:buChar char="•"/>
              <a:defRPr sz="2000"/>
            </a:lvl2pPr>
            <a:lvl3pPr marL="1143000" indent="-228600" defTabSz="685800">
              <a:lnSpc>
                <a:spcPct val="90000"/>
              </a:lnSpc>
              <a:defRPr sz="2000"/>
            </a:lvl3pPr>
            <a:lvl4pPr marL="1625600" indent="-254000" defTabSz="685800">
              <a:lnSpc>
                <a:spcPct val="90000"/>
              </a:lnSpc>
              <a:buChar char="•"/>
              <a:defRPr sz="2000"/>
            </a:lvl4pPr>
            <a:lvl5pPr marL="2082800" indent="-254000" defTabSz="685800">
              <a:lnSpc>
                <a:spcPct val="90000"/>
              </a:lnSpc>
              <a:buChar char="•"/>
              <a:defRPr sz="2000"/>
            </a:lvl5pPr>
          </a:lstStyle>
          <a:p>
            <a:r>
              <a:t>Body Level One</a:t>
            </a:r>
          </a:p>
          <a:p>
            <a:pPr lvl="1"/>
            <a:r>
              <a:t>Body Level Two</a:t>
            </a:r>
          </a:p>
          <a:p>
            <a:pPr lvl="2"/>
            <a:r>
              <a:t>Body Level Three</a:t>
            </a:r>
          </a:p>
          <a:p>
            <a:pPr lvl="3"/>
            <a:r>
              <a:t>Body Level Four</a:t>
            </a:r>
          </a:p>
          <a:p>
            <a:pPr lvl="4"/>
            <a:r>
              <a:t>Body Level Five</a:t>
            </a:r>
          </a:p>
        </p:txBody>
      </p:sp>
      <p:sp>
        <p:nvSpPr>
          <p:cNvPr id="123" name="Slide Number"/>
          <p:cNvSpPr txBox="1">
            <a:spLocks noGrp="1"/>
          </p:cNvSpPr>
          <p:nvPr>
            <p:ph type="sldNum" sz="quarter" idx="2"/>
          </p:nvPr>
        </p:nvSpPr>
        <p:spPr>
          <a:xfrm>
            <a:off x="8318207" y="4812657"/>
            <a:ext cx="197144" cy="183055"/>
          </a:xfrm>
          <a:prstGeom prst="rect">
            <a:avLst/>
          </a:prstGeom>
        </p:spPr>
        <p:txBody>
          <a:bodyPr lIns="34289" tIns="34289" rIns="34289" bIns="34289"/>
          <a:lstStyle>
            <a:lvl1pPr defTabSz="685800">
              <a:defRPr sz="900"/>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722312" y="3305176"/>
            <a:ext cx="7772401" cy="1021557"/>
          </a:xfrm>
          <a:prstGeom prst="rect">
            <a:avLst/>
          </a:prstGeom>
        </p:spPr>
        <p:txBody>
          <a:bodyPr anchor="t"/>
          <a:lstStyle>
            <a:lvl1pPr algn="l">
              <a:defRPr sz="4000" b="1" cap="all"/>
            </a:lvl1pPr>
          </a:lstStyle>
          <a:p>
            <a:r>
              <a:t>Title Text</a:t>
            </a:r>
          </a:p>
        </p:txBody>
      </p:sp>
      <p:sp>
        <p:nvSpPr>
          <p:cNvPr id="30" name="Body Level One…"/>
          <p:cNvSpPr txBox="1">
            <a:spLocks noGrp="1"/>
          </p:cNvSpPr>
          <p:nvPr>
            <p:ph type="body" sz="quarter" idx="1"/>
          </p:nvPr>
        </p:nvSpPr>
        <p:spPr>
          <a:xfrm>
            <a:off x="722312" y="2180034"/>
            <a:ext cx="7772401" cy="1125141"/>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457200" y="1200150"/>
            <a:ext cx="4038600" cy="339447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prstGeom prst="rect">
            <a:avLst/>
          </a:prstGeom>
        </p:spPr>
        <p:txBody>
          <a:bodyPr/>
          <a:lstStyle/>
          <a:p>
            <a:r>
              <a:t>Title Text</a:t>
            </a:r>
          </a:p>
        </p:txBody>
      </p:sp>
      <p:sp>
        <p:nvSpPr>
          <p:cNvPr id="48" name="Body Level One…"/>
          <p:cNvSpPr txBox="1">
            <a:spLocks noGrp="1"/>
          </p:cNvSpPr>
          <p:nvPr>
            <p:ph type="body" sz="quarter" idx="1"/>
          </p:nvPr>
        </p:nvSpPr>
        <p:spPr>
          <a:xfrm>
            <a:off x="457200" y="1151334"/>
            <a:ext cx="4040188" cy="479823"/>
          </a:xfrm>
          <a:prstGeom prst="rect">
            <a:avLst/>
          </a:prstGeom>
        </p:spPr>
        <p:txBody>
          <a:bodyPr anchor="b"/>
          <a:lstStyle>
            <a:lvl1pPr marL="0" indent="0">
              <a:spcBef>
                <a:spcPts val="500"/>
              </a:spcBef>
              <a:buSzTx/>
              <a:buFontTx/>
              <a:buNone/>
              <a:defRPr sz="2400" b="1"/>
            </a:lvl1pPr>
            <a:lvl2pPr marL="0" indent="457200">
              <a:spcBef>
                <a:spcPts val="500"/>
              </a:spcBef>
              <a:buSzTx/>
              <a:buFontTx/>
              <a:buNone/>
              <a:defRPr sz="2400" b="1"/>
            </a:lvl2pPr>
            <a:lvl3pPr marL="0" indent="914400">
              <a:spcBef>
                <a:spcPts val="500"/>
              </a:spcBef>
              <a:buSzTx/>
              <a:buFontTx/>
              <a:buNone/>
              <a:defRPr sz="2400" b="1"/>
            </a:lvl3pPr>
            <a:lvl4pPr marL="0" indent="1371600">
              <a:spcBef>
                <a:spcPts val="500"/>
              </a:spcBef>
              <a:buSzTx/>
              <a:buFontTx/>
              <a:buNone/>
              <a:defRPr sz="2400" b="1"/>
            </a:lvl4pPr>
            <a:lvl5pPr marL="0" indent="1828800">
              <a:spcBef>
                <a:spcPts val="500"/>
              </a:spcBef>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21"/>
          </p:nvPr>
        </p:nvSpPr>
        <p:spPr>
          <a:xfrm>
            <a:off x="4645026" y="1151334"/>
            <a:ext cx="4041776" cy="479823"/>
          </a:xfrm>
          <a:prstGeom prst="rect">
            <a:avLst/>
          </a:prstGeom>
        </p:spPr>
        <p:txBody>
          <a:bodyPr anchor="b"/>
          <a:lstStyle/>
          <a:p>
            <a:pPr marL="0" indent="0">
              <a:spcBef>
                <a:spcPts val="500"/>
              </a:spcBef>
              <a:buSzTx/>
              <a:buFontTx/>
              <a:buNone/>
              <a:defRPr sz="2400" b="1"/>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457201" y="204786"/>
            <a:ext cx="3008314" cy="871539"/>
          </a:xfrm>
          <a:prstGeom prst="rect">
            <a:avLst/>
          </a:prstGeom>
        </p:spPr>
        <p:txBody>
          <a:bodyPr anchor="b"/>
          <a:lstStyle>
            <a:lvl1pPr algn="l">
              <a:defRPr sz="2000" b="1"/>
            </a:lvl1pPr>
          </a:lstStyle>
          <a:p>
            <a:r>
              <a:t>Title Text</a:t>
            </a:r>
          </a:p>
        </p:txBody>
      </p:sp>
      <p:sp>
        <p:nvSpPr>
          <p:cNvPr id="73" name="Body Level One…"/>
          <p:cNvSpPr txBox="1">
            <a:spLocks noGrp="1"/>
          </p:cNvSpPr>
          <p:nvPr>
            <p:ph type="body" idx="1"/>
          </p:nvPr>
        </p:nvSpPr>
        <p:spPr>
          <a:xfrm>
            <a:off x="3575050" y="204788"/>
            <a:ext cx="5111750" cy="438983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half" idx="21"/>
          </p:nvPr>
        </p:nvSpPr>
        <p:spPr>
          <a:xfrm>
            <a:off x="457200" y="1076326"/>
            <a:ext cx="3008315" cy="3518297"/>
          </a:xfrm>
          <a:prstGeom prst="rect">
            <a:avLst/>
          </a:prstGeom>
        </p:spPr>
        <p:txBody>
          <a:bodyPr/>
          <a:lstStyle/>
          <a:p>
            <a:pPr marL="0" indent="0">
              <a:spcBef>
                <a:spcPts val="300"/>
              </a:spcBef>
              <a:buSzTx/>
              <a:buFontTx/>
              <a:buNone/>
              <a:defRPr sz="14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792288" y="3600450"/>
            <a:ext cx="5486401" cy="425054"/>
          </a:xfrm>
          <a:prstGeom prst="rect">
            <a:avLst/>
          </a:prstGeom>
        </p:spPr>
        <p:txBody>
          <a:bodyPr anchor="b"/>
          <a:lstStyle>
            <a:lvl1pPr algn="l">
              <a:defRPr sz="2000" b="1"/>
            </a:lvl1pPr>
          </a:lstStyle>
          <a:p>
            <a:r>
              <a:t>Title Text</a:t>
            </a:r>
          </a:p>
        </p:txBody>
      </p:sp>
      <p:sp>
        <p:nvSpPr>
          <p:cNvPr id="83" name="Picture Placeholder 2"/>
          <p:cNvSpPr>
            <a:spLocks noGrp="1"/>
          </p:cNvSpPr>
          <p:nvPr>
            <p:ph type="pic" sz="half" idx="21"/>
          </p:nvPr>
        </p:nvSpPr>
        <p:spPr>
          <a:xfrm>
            <a:off x="1792288" y="459581"/>
            <a:ext cx="5486401" cy="3086101"/>
          </a:xfrm>
          <a:prstGeom prst="rect">
            <a:avLst/>
          </a:prstGeom>
        </p:spPr>
        <p:txBody>
          <a:bodyPr lIns="91439" rIns="91439">
            <a:noAutofit/>
          </a:bodyPr>
          <a:lstStyle/>
          <a:p>
            <a:endParaRPr/>
          </a:p>
        </p:txBody>
      </p:sp>
      <p:sp>
        <p:nvSpPr>
          <p:cNvPr id="84" name="Body Level One…"/>
          <p:cNvSpPr txBox="1">
            <a:spLocks noGrp="1"/>
          </p:cNvSpPr>
          <p:nvPr>
            <p:ph type="body" sz="quarter" idx="1"/>
          </p:nvPr>
        </p:nvSpPr>
        <p:spPr>
          <a:xfrm>
            <a:off x="1792288" y="4025503"/>
            <a:ext cx="5486401" cy="603648"/>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857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457200" y="1200150"/>
            <a:ext cx="8229600" cy="33944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422818" y="4769564"/>
            <a:ext cx="263983"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1pPr>
      <a:lvl2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9pPr>
    </p:bodyStyle>
    <p:otherStyle>
      <a:lvl1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image" Target="../media/image2.tif"/><Relationship Id="rId1" Type="http://schemas.openxmlformats.org/officeDocument/2006/relationships/slideLayout" Target="../slideLayouts/slideLayout1.xml"/><Relationship Id="rId5" Type="http://schemas.openxmlformats.org/officeDocument/2006/relationships/hyperlink" Target="https://www.agilitypr.com/pr-news/author/richardcarufel/" TargetMode="External"/><Relationship Id="rId4" Type="http://schemas.openxmlformats.org/officeDocument/2006/relationships/image" Target="../media/image4.tif"/></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7.t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24.t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5.t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Title 1"/>
          <p:cNvSpPr txBox="1">
            <a:spLocks noGrp="1"/>
          </p:cNvSpPr>
          <p:nvPr>
            <p:ph type="ctrTitle"/>
          </p:nvPr>
        </p:nvSpPr>
        <p:spPr>
          <a:xfrm>
            <a:off x="685800" y="251883"/>
            <a:ext cx="7772400" cy="1102520"/>
          </a:xfrm>
          <a:prstGeom prst="rect">
            <a:avLst/>
          </a:prstGeom>
        </p:spPr>
        <p:txBody>
          <a:bodyPr/>
          <a:lstStyle>
            <a:lvl1pPr>
              <a:defRPr sz="3600"/>
            </a:lvl1pPr>
          </a:lstStyle>
          <a:p>
            <a:r>
              <a:t>Advanced Graphics &amp; AR/VR</a:t>
            </a:r>
          </a:p>
        </p:txBody>
      </p:sp>
      <p:sp>
        <p:nvSpPr>
          <p:cNvPr id="133" name="Subtitle 2"/>
          <p:cNvSpPr txBox="1">
            <a:spLocks noGrp="1"/>
          </p:cNvSpPr>
          <p:nvPr>
            <p:ph type="subTitle" sz="quarter" idx="1"/>
          </p:nvPr>
        </p:nvSpPr>
        <p:spPr>
          <a:xfrm>
            <a:off x="1618867" y="4216999"/>
            <a:ext cx="6266892" cy="1301340"/>
          </a:xfrm>
          <a:prstGeom prst="rect">
            <a:avLst/>
          </a:prstGeom>
        </p:spPr>
        <p:txBody>
          <a:bodyPr/>
          <a:lstStyle>
            <a:lvl1pPr>
              <a:spcBef>
                <a:spcPts val="500"/>
              </a:spcBef>
              <a:defRPr sz="2200"/>
            </a:lvl1pPr>
          </a:lstStyle>
          <a:p>
            <a:r>
              <a:t>Prof. PJ Narayanan and Dr. Priyanka Srivastava, Dr. Avinash Sharma and Dr. Raghu Reddy</a:t>
            </a:r>
          </a:p>
        </p:txBody>
      </p:sp>
      <p:sp>
        <p:nvSpPr>
          <p:cNvPr id="134" name="Rectangle 3"/>
          <p:cNvSpPr/>
          <p:nvPr/>
        </p:nvSpPr>
        <p:spPr>
          <a:xfrm>
            <a:off x="-1" y="5062257"/>
            <a:ext cx="9144001" cy="104527"/>
          </a:xfrm>
          <a:prstGeom prst="rect">
            <a:avLst/>
          </a:prstGeom>
          <a:solidFill>
            <a:srgbClr val="E46C0A"/>
          </a:solidFill>
          <a:ln w="12700">
            <a:miter lim="400000"/>
          </a:ln>
        </p:spPr>
        <p:txBody>
          <a:bodyPr lIns="45719" rIns="45719" anchor="ctr"/>
          <a:lstStyle/>
          <a:p>
            <a:pPr algn="ctr">
              <a:defRPr>
                <a:solidFill>
                  <a:srgbClr val="FFFFFF"/>
                </a:solidFill>
              </a:defRPr>
            </a:pPr>
            <a:endParaRPr/>
          </a:p>
        </p:txBody>
      </p:sp>
      <p:pic>
        <p:nvPicPr>
          <p:cNvPr id="135" name="Image" descr="Image"/>
          <p:cNvPicPr>
            <a:picLocks noChangeAspect="1"/>
          </p:cNvPicPr>
          <p:nvPr/>
        </p:nvPicPr>
        <p:blipFill>
          <a:blip r:embed="rId2"/>
          <a:stretch>
            <a:fillRect/>
          </a:stretch>
        </p:blipFill>
        <p:spPr>
          <a:xfrm>
            <a:off x="63500" y="4171950"/>
            <a:ext cx="1470911" cy="758202"/>
          </a:xfrm>
          <a:prstGeom prst="rect">
            <a:avLst/>
          </a:prstGeom>
          <a:ln w="12700">
            <a:miter lim="400000"/>
          </a:ln>
        </p:spPr>
      </p:pic>
      <p:pic>
        <p:nvPicPr>
          <p:cNvPr id="136" name="Image" descr="Image"/>
          <p:cNvPicPr>
            <a:picLocks noChangeAspect="1"/>
          </p:cNvPicPr>
          <p:nvPr/>
        </p:nvPicPr>
        <p:blipFill>
          <a:blip r:embed="rId3"/>
          <a:stretch>
            <a:fillRect/>
          </a:stretch>
        </p:blipFill>
        <p:spPr>
          <a:xfrm>
            <a:off x="8161583" y="4130264"/>
            <a:ext cx="841573" cy="841573"/>
          </a:xfrm>
          <a:prstGeom prst="rect">
            <a:avLst/>
          </a:prstGeom>
          <a:ln w="12700">
            <a:miter lim="400000"/>
          </a:ln>
        </p:spPr>
      </p:pic>
      <p:pic>
        <p:nvPicPr>
          <p:cNvPr id="137" name="Image" descr="Image"/>
          <p:cNvPicPr>
            <a:picLocks noChangeAspect="1"/>
          </p:cNvPicPr>
          <p:nvPr/>
        </p:nvPicPr>
        <p:blipFill>
          <a:blip r:embed="rId4"/>
          <a:stretch>
            <a:fillRect/>
          </a:stretch>
        </p:blipFill>
        <p:spPr>
          <a:xfrm>
            <a:off x="1408230" y="1296889"/>
            <a:ext cx="6327540" cy="2373641"/>
          </a:xfrm>
          <a:prstGeom prst="rect">
            <a:avLst/>
          </a:prstGeom>
          <a:ln w="12700">
            <a:miter lim="400000"/>
          </a:ln>
        </p:spPr>
      </p:pic>
      <p:sp>
        <p:nvSpPr>
          <p:cNvPr id="138" name="Richard Carufel"/>
          <p:cNvSpPr txBox="1"/>
          <p:nvPr/>
        </p:nvSpPr>
        <p:spPr>
          <a:xfrm>
            <a:off x="7205191" y="3651922"/>
            <a:ext cx="545292" cy="167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500" u="sng">
                <a:solidFill>
                  <a:srgbClr val="A7A7A7"/>
                </a:solidFill>
                <a:uFill>
                  <a:solidFill>
                    <a:srgbClr val="0000FF"/>
                  </a:solidFill>
                </a:uFill>
                <a:latin typeface="+mn-lt"/>
                <a:ea typeface="+mn-ea"/>
                <a:cs typeface="+mn-cs"/>
                <a:sym typeface="Helvetica"/>
                <a:hlinkClick r:id="rId5"/>
              </a:defRPr>
            </a:lvl1pPr>
          </a:lstStyle>
          <a:p>
            <a:pPr>
              <a:defRPr u="none">
                <a:uFillTx/>
              </a:defRPr>
            </a:pPr>
            <a:r>
              <a:rPr u="sng">
                <a:uFill>
                  <a:solidFill>
                    <a:srgbClr val="0000FF"/>
                  </a:solidFill>
                </a:uFill>
                <a:hlinkClick r:id="rId5"/>
              </a:rPr>
              <a:t>Richard Carufel</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itle 8"/>
          <p:cNvSpPr txBox="1">
            <a:spLocks noGrp="1"/>
          </p:cNvSpPr>
          <p:nvPr>
            <p:ph type="title"/>
          </p:nvPr>
        </p:nvSpPr>
        <p:spPr>
          <a:xfrm>
            <a:off x="307419" y="273844"/>
            <a:ext cx="8529162" cy="515540"/>
          </a:xfrm>
          <a:prstGeom prst="rect">
            <a:avLst/>
          </a:prstGeom>
        </p:spPr>
        <p:txBody>
          <a:bodyPr/>
          <a:lstStyle>
            <a:lvl1pPr>
              <a:defRPr sz="3000"/>
            </a:lvl1pPr>
          </a:lstStyle>
          <a:p>
            <a:r>
              <a:t>VR: The Ultimate Display </a:t>
            </a:r>
          </a:p>
        </p:txBody>
      </p:sp>
      <p:pic>
        <p:nvPicPr>
          <p:cNvPr id="190" name="Picture 2" descr="Picture 2"/>
          <p:cNvPicPr>
            <a:picLocks noChangeAspect="1"/>
          </p:cNvPicPr>
          <p:nvPr/>
        </p:nvPicPr>
        <p:blipFill>
          <a:blip r:embed="rId3"/>
          <a:stretch>
            <a:fillRect/>
          </a:stretch>
        </p:blipFill>
        <p:spPr>
          <a:xfrm>
            <a:off x="307419" y="2133979"/>
            <a:ext cx="2135983" cy="1200151"/>
          </a:xfrm>
          <a:prstGeom prst="rect">
            <a:avLst/>
          </a:prstGeom>
          <a:ln w="12700">
            <a:miter lim="400000"/>
          </a:ln>
        </p:spPr>
      </p:pic>
      <p:sp>
        <p:nvSpPr>
          <p:cNvPr id="191" name="TextBox 6"/>
          <p:cNvSpPr txBox="1"/>
          <p:nvPr/>
        </p:nvSpPr>
        <p:spPr>
          <a:xfrm>
            <a:off x="3102342" y="1123998"/>
            <a:ext cx="5535316" cy="36701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spAutoFit/>
          </a:bodyPr>
          <a:lstStyle/>
          <a:p>
            <a:pPr marL="338666" indent="-338666" algn="just" defTabSz="685800">
              <a:buSzPct val="100000"/>
              <a:buFont typeface="Arial"/>
              <a:buChar char="•"/>
              <a:defRPr sz="2000"/>
            </a:pPr>
            <a:r>
              <a:t>The ‘ultimate display’ is a conceptual device that aims to resemble reality and blurs the boundaries between the physical and the computer-generated artificial world. </a:t>
            </a:r>
          </a:p>
          <a:p>
            <a:pPr algn="just" defTabSz="685800">
              <a:defRPr sz="2000"/>
            </a:pPr>
            <a:endParaRPr/>
          </a:p>
          <a:p>
            <a:pPr marL="338666" indent="-338666" algn="just" defTabSz="685800">
              <a:buSzPct val="100000"/>
              <a:buFont typeface="Arial"/>
              <a:buChar char="•"/>
              <a:defRPr sz="2000"/>
            </a:pPr>
            <a:r>
              <a:t>More importantly, it envisions transcending the physical space and opens a window to examine the ability to perceive-think-and-act, a phenomenological experience of feeling and consciousness by enabling controls that oppose the rules of physical reality and yet create a sense of presence. </a:t>
            </a:r>
          </a:p>
        </p:txBody>
      </p:sp>
      <p:sp>
        <p:nvSpPr>
          <p:cNvPr id="192" name="TextBox 9"/>
          <p:cNvSpPr txBox="1"/>
          <p:nvPr/>
        </p:nvSpPr>
        <p:spPr>
          <a:xfrm>
            <a:off x="341709" y="3369336"/>
            <a:ext cx="2067403" cy="257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spAutoFit/>
          </a:bodyPr>
          <a:lstStyle>
            <a:lvl1pPr defTabSz="685800">
              <a:defRPr sz="1400"/>
            </a:lvl1pPr>
          </a:lstStyle>
          <a:p>
            <a:r>
              <a:t>(Ivan Sutherland, 1965) </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Title 8"/>
          <p:cNvSpPr txBox="1">
            <a:spLocks noGrp="1"/>
          </p:cNvSpPr>
          <p:nvPr>
            <p:ph type="title"/>
          </p:nvPr>
        </p:nvSpPr>
        <p:spPr>
          <a:xfrm>
            <a:off x="307419" y="273844"/>
            <a:ext cx="8529162" cy="515540"/>
          </a:xfrm>
          <a:prstGeom prst="rect">
            <a:avLst/>
          </a:prstGeom>
        </p:spPr>
        <p:txBody>
          <a:bodyPr/>
          <a:lstStyle>
            <a:lvl1pPr>
              <a:defRPr sz="3000"/>
            </a:lvl1pPr>
          </a:lstStyle>
          <a:p>
            <a:r>
              <a:t>Topics to be covered </a:t>
            </a:r>
          </a:p>
        </p:txBody>
      </p:sp>
      <p:sp>
        <p:nvSpPr>
          <p:cNvPr id="197" name="TextBox 5"/>
          <p:cNvSpPr txBox="1"/>
          <p:nvPr/>
        </p:nvSpPr>
        <p:spPr>
          <a:xfrm>
            <a:off x="622119" y="1123998"/>
            <a:ext cx="8015540" cy="15365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spAutoFit/>
          </a:bodyPr>
          <a:lstStyle/>
          <a:p>
            <a:pPr marL="338666" indent="-338666" algn="just" defTabSz="685800">
              <a:buSzPct val="100000"/>
              <a:buFont typeface="Arial"/>
              <a:buChar char="•"/>
              <a:defRPr sz="2000"/>
            </a:pPr>
            <a:r>
              <a:t>Virtual Reality – if its covered I’ll merge it with other topics. </a:t>
            </a:r>
          </a:p>
          <a:p>
            <a:pPr marL="338666" indent="-338666" algn="just" defTabSz="685800">
              <a:buSzPct val="100000"/>
              <a:buFont typeface="Arial"/>
              <a:buChar char="•"/>
              <a:defRPr sz="2000"/>
            </a:pPr>
            <a:endParaRPr/>
          </a:p>
          <a:p>
            <a:pPr marL="338666" indent="-338666" algn="just" defTabSz="685800">
              <a:buSzPct val="100000"/>
              <a:buFont typeface="Arial"/>
              <a:buChar char="•"/>
              <a:defRPr sz="2000"/>
            </a:pPr>
            <a:r>
              <a:t>Immersion and Presence </a:t>
            </a:r>
          </a:p>
          <a:p>
            <a:pPr marL="338666" indent="-338666" algn="just" defTabSz="685800">
              <a:buSzPct val="100000"/>
              <a:buFont typeface="Arial"/>
              <a:buChar char="•"/>
              <a:defRPr sz="2000"/>
            </a:pPr>
            <a:endParaRPr/>
          </a:p>
          <a:p>
            <a:pPr marL="338666" indent="-338666" algn="just" defTabSz="685800">
              <a:buSzPct val="100000"/>
              <a:buFont typeface="Arial"/>
              <a:buChar char="•"/>
              <a:defRPr sz="2000"/>
            </a:pPr>
            <a:r>
              <a:t>VR induced sickness</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Title 1"/>
          <p:cNvSpPr txBox="1">
            <a:spLocks noGrp="1"/>
          </p:cNvSpPr>
          <p:nvPr>
            <p:ph type="title"/>
          </p:nvPr>
        </p:nvSpPr>
        <p:spPr>
          <a:prstGeom prst="rect">
            <a:avLst/>
          </a:prstGeom>
        </p:spPr>
        <p:txBody>
          <a:bodyPr/>
          <a:lstStyle>
            <a:lvl1pPr>
              <a:defRPr sz="3200">
                <a:latin typeface="Times New Roman"/>
                <a:ea typeface="Times New Roman"/>
                <a:cs typeface="Times New Roman"/>
                <a:sym typeface="Times New Roman"/>
              </a:defRPr>
            </a:lvl1pPr>
          </a:lstStyle>
          <a:p>
            <a:r>
              <a:t>Module 1- Content Generation for AR/VR</a:t>
            </a:r>
          </a:p>
        </p:txBody>
      </p:sp>
      <p:sp>
        <p:nvSpPr>
          <p:cNvPr id="202" name="Rectangle 3"/>
          <p:cNvSpPr/>
          <p:nvPr/>
        </p:nvSpPr>
        <p:spPr>
          <a:xfrm>
            <a:off x="0" y="5058023"/>
            <a:ext cx="9144000" cy="104527"/>
          </a:xfrm>
          <a:prstGeom prst="rect">
            <a:avLst/>
          </a:prstGeom>
          <a:solidFill>
            <a:srgbClr val="E46C0A"/>
          </a:solidFill>
          <a:ln w="12700">
            <a:miter lim="400000"/>
          </a:ln>
        </p:spPr>
        <p:txBody>
          <a:bodyPr lIns="45719" rIns="45719" anchor="ctr"/>
          <a:lstStyle/>
          <a:p>
            <a:pPr algn="ctr">
              <a:defRPr>
                <a:solidFill>
                  <a:srgbClr val="FFFFFF"/>
                </a:solidFill>
              </a:defRPr>
            </a:pPr>
            <a:endParaRPr/>
          </a:p>
        </p:txBody>
      </p:sp>
      <p:pic>
        <p:nvPicPr>
          <p:cNvPr id="203" name="Image" descr="Image"/>
          <p:cNvPicPr>
            <a:picLocks noChangeAspect="1"/>
          </p:cNvPicPr>
          <p:nvPr/>
        </p:nvPicPr>
        <p:blipFill>
          <a:blip r:embed="rId2"/>
          <a:srcRect l="19870" t="17696" r="25431" b="14362"/>
          <a:stretch>
            <a:fillRect/>
          </a:stretch>
        </p:blipFill>
        <p:spPr>
          <a:xfrm>
            <a:off x="1899724" y="1320470"/>
            <a:ext cx="5001536" cy="3269765"/>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Title 1"/>
          <p:cNvSpPr txBox="1">
            <a:spLocks noGrp="1"/>
          </p:cNvSpPr>
          <p:nvPr>
            <p:ph type="title"/>
          </p:nvPr>
        </p:nvSpPr>
        <p:spPr>
          <a:prstGeom prst="rect">
            <a:avLst/>
          </a:prstGeom>
        </p:spPr>
        <p:txBody>
          <a:bodyPr/>
          <a:lstStyle>
            <a:lvl1pPr>
              <a:defRPr sz="3200">
                <a:latin typeface="Times New Roman"/>
                <a:ea typeface="Times New Roman"/>
                <a:cs typeface="Times New Roman"/>
                <a:sym typeface="Times New Roman"/>
              </a:defRPr>
            </a:lvl1pPr>
          </a:lstStyle>
          <a:p>
            <a:r>
              <a:t>Computer Graphics</a:t>
            </a:r>
          </a:p>
        </p:txBody>
      </p:sp>
      <p:sp>
        <p:nvSpPr>
          <p:cNvPr id="206" name="Rectangle 3"/>
          <p:cNvSpPr/>
          <p:nvPr/>
        </p:nvSpPr>
        <p:spPr>
          <a:xfrm>
            <a:off x="0" y="5058023"/>
            <a:ext cx="9144000" cy="104527"/>
          </a:xfrm>
          <a:prstGeom prst="rect">
            <a:avLst/>
          </a:prstGeom>
          <a:solidFill>
            <a:srgbClr val="E46C0A"/>
          </a:solidFill>
          <a:ln w="12700">
            <a:miter lim="400000"/>
          </a:ln>
        </p:spPr>
        <p:txBody>
          <a:bodyPr lIns="45719" rIns="45719" anchor="ctr"/>
          <a:lstStyle/>
          <a:p>
            <a:pPr algn="ctr">
              <a:defRPr>
                <a:solidFill>
                  <a:srgbClr val="FFFFFF"/>
                </a:solidFill>
              </a:defRPr>
            </a:pPr>
            <a:endParaRPr/>
          </a:p>
        </p:txBody>
      </p:sp>
      <p:pic>
        <p:nvPicPr>
          <p:cNvPr id="207" name="Image" descr="Image"/>
          <p:cNvPicPr>
            <a:picLocks noChangeAspect="1"/>
          </p:cNvPicPr>
          <p:nvPr/>
        </p:nvPicPr>
        <p:blipFill>
          <a:blip r:embed="rId2"/>
          <a:stretch>
            <a:fillRect/>
          </a:stretch>
        </p:blipFill>
        <p:spPr>
          <a:xfrm>
            <a:off x="1133690" y="1088426"/>
            <a:ext cx="6453866" cy="3944401"/>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Title 1"/>
          <p:cNvSpPr txBox="1">
            <a:spLocks noGrp="1"/>
          </p:cNvSpPr>
          <p:nvPr>
            <p:ph type="title"/>
          </p:nvPr>
        </p:nvSpPr>
        <p:spPr>
          <a:prstGeom prst="rect">
            <a:avLst/>
          </a:prstGeom>
        </p:spPr>
        <p:txBody>
          <a:bodyPr/>
          <a:lstStyle>
            <a:lvl1pPr>
              <a:defRPr sz="3200">
                <a:latin typeface="Times New Roman"/>
                <a:ea typeface="Times New Roman"/>
                <a:cs typeface="Times New Roman"/>
                <a:sym typeface="Times New Roman"/>
              </a:defRPr>
            </a:lvl1pPr>
          </a:lstStyle>
          <a:p>
            <a:r>
              <a:t>Is this real or Computer Generated?</a:t>
            </a:r>
          </a:p>
        </p:txBody>
      </p:sp>
      <p:sp>
        <p:nvSpPr>
          <p:cNvPr id="210" name="Rectangle 3"/>
          <p:cNvSpPr/>
          <p:nvPr/>
        </p:nvSpPr>
        <p:spPr>
          <a:xfrm>
            <a:off x="0" y="5058023"/>
            <a:ext cx="9144000" cy="104527"/>
          </a:xfrm>
          <a:prstGeom prst="rect">
            <a:avLst/>
          </a:prstGeom>
          <a:solidFill>
            <a:srgbClr val="E46C0A"/>
          </a:solidFill>
          <a:ln w="12700">
            <a:miter lim="400000"/>
          </a:ln>
        </p:spPr>
        <p:txBody>
          <a:bodyPr lIns="45719" rIns="45719" anchor="ctr"/>
          <a:lstStyle/>
          <a:p>
            <a:pPr algn="ctr">
              <a:defRPr>
                <a:solidFill>
                  <a:srgbClr val="FFFFFF"/>
                </a:solidFill>
              </a:defRPr>
            </a:pPr>
            <a:endParaRPr/>
          </a:p>
        </p:txBody>
      </p:sp>
      <p:pic>
        <p:nvPicPr>
          <p:cNvPr id="211" name="Image" descr="Image"/>
          <p:cNvPicPr>
            <a:picLocks noChangeAspect="1"/>
          </p:cNvPicPr>
          <p:nvPr/>
        </p:nvPicPr>
        <p:blipFill>
          <a:blip r:embed="rId2"/>
          <a:stretch>
            <a:fillRect/>
          </a:stretch>
        </p:blipFill>
        <p:spPr>
          <a:xfrm>
            <a:off x="1353262" y="961414"/>
            <a:ext cx="6726830" cy="3925724"/>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Title 1"/>
          <p:cNvSpPr txBox="1">
            <a:spLocks noGrp="1"/>
          </p:cNvSpPr>
          <p:nvPr>
            <p:ph type="title"/>
          </p:nvPr>
        </p:nvSpPr>
        <p:spPr>
          <a:prstGeom prst="rect">
            <a:avLst/>
          </a:prstGeom>
        </p:spPr>
        <p:txBody>
          <a:bodyPr/>
          <a:lstStyle>
            <a:lvl1pPr>
              <a:defRPr sz="3200">
                <a:latin typeface="Times New Roman"/>
                <a:ea typeface="Times New Roman"/>
                <a:cs typeface="Times New Roman"/>
                <a:sym typeface="Times New Roman"/>
              </a:defRPr>
            </a:lvl1pPr>
          </a:lstStyle>
          <a:p>
            <a:r>
              <a:t>Is this real or Computer Generated?</a:t>
            </a:r>
          </a:p>
        </p:txBody>
      </p:sp>
      <p:sp>
        <p:nvSpPr>
          <p:cNvPr id="214" name="Rectangle 3"/>
          <p:cNvSpPr/>
          <p:nvPr/>
        </p:nvSpPr>
        <p:spPr>
          <a:xfrm>
            <a:off x="0" y="5058023"/>
            <a:ext cx="9144000" cy="104527"/>
          </a:xfrm>
          <a:prstGeom prst="rect">
            <a:avLst/>
          </a:prstGeom>
          <a:solidFill>
            <a:srgbClr val="E46C0A"/>
          </a:solidFill>
          <a:ln w="12700">
            <a:miter lim="400000"/>
          </a:ln>
        </p:spPr>
        <p:txBody>
          <a:bodyPr lIns="45719" rIns="45719" anchor="ctr"/>
          <a:lstStyle/>
          <a:p>
            <a:pPr algn="ctr">
              <a:defRPr>
                <a:solidFill>
                  <a:srgbClr val="FFFFFF"/>
                </a:solidFill>
              </a:defRPr>
            </a:pPr>
            <a:endParaRPr/>
          </a:p>
        </p:txBody>
      </p:sp>
      <p:pic>
        <p:nvPicPr>
          <p:cNvPr id="215" name="Image" descr="Image"/>
          <p:cNvPicPr>
            <a:picLocks noChangeAspect="1"/>
          </p:cNvPicPr>
          <p:nvPr/>
        </p:nvPicPr>
        <p:blipFill>
          <a:blip r:embed="rId2"/>
          <a:stretch>
            <a:fillRect/>
          </a:stretch>
        </p:blipFill>
        <p:spPr>
          <a:xfrm>
            <a:off x="1214222" y="990686"/>
            <a:ext cx="6715556" cy="3800648"/>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Title 1"/>
          <p:cNvSpPr txBox="1">
            <a:spLocks noGrp="1"/>
          </p:cNvSpPr>
          <p:nvPr>
            <p:ph type="title"/>
          </p:nvPr>
        </p:nvSpPr>
        <p:spPr>
          <a:prstGeom prst="rect">
            <a:avLst/>
          </a:prstGeom>
        </p:spPr>
        <p:txBody>
          <a:bodyPr/>
          <a:lstStyle>
            <a:lvl1pPr>
              <a:defRPr sz="3200">
                <a:latin typeface="Times New Roman"/>
                <a:ea typeface="Times New Roman"/>
                <a:cs typeface="Times New Roman"/>
                <a:sym typeface="Times New Roman"/>
              </a:defRPr>
            </a:lvl1pPr>
          </a:lstStyle>
          <a:p>
            <a:r>
              <a:t>Producing Realistic Images</a:t>
            </a:r>
          </a:p>
        </p:txBody>
      </p:sp>
      <p:sp>
        <p:nvSpPr>
          <p:cNvPr id="218" name="Rectangle 3"/>
          <p:cNvSpPr/>
          <p:nvPr/>
        </p:nvSpPr>
        <p:spPr>
          <a:xfrm>
            <a:off x="0" y="5058023"/>
            <a:ext cx="9144000" cy="104527"/>
          </a:xfrm>
          <a:prstGeom prst="rect">
            <a:avLst/>
          </a:prstGeom>
          <a:solidFill>
            <a:srgbClr val="E46C0A"/>
          </a:solidFill>
          <a:ln w="12700">
            <a:miter lim="400000"/>
          </a:ln>
        </p:spPr>
        <p:txBody>
          <a:bodyPr lIns="45719" rIns="45719" anchor="ctr"/>
          <a:lstStyle/>
          <a:p>
            <a:pPr algn="ctr">
              <a:defRPr>
                <a:solidFill>
                  <a:srgbClr val="FFFFFF"/>
                </a:solidFill>
              </a:defRPr>
            </a:pPr>
            <a:endParaRPr/>
          </a:p>
        </p:txBody>
      </p:sp>
      <p:pic>
        <p:nvPicPr>
          <p:cNvPr id="219" name="Image" descr="Image"/>
          <p:cNvPicPr>
            <a:picLocks noChangeAspect="1"/>
          </p:cNvPicPr>
          <p:nvPr/>
        </p:nvPicPr>
        <p:blipFill>
          <a:blip r:embed="rId2"/>
          <a:stretch>
            <a:fillRect/>
          </a:stretch>
        </p:blipFill>
        <p:spPr>
          <a:xfrm>
            <a:off x="1108065" y="1024963"/>
            <a:ext cx="6927870" cy="3714420"/>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1" name="Title 1"/>
          <p:cNvSpPr txBox="1">
            <a:spLocks noGrp="1"/>
          </p:cNvSpPr>
          <p:nvPr>
            <p:ph type="title"/>
          </p:nvPr>
        </p:nvSpPr>
        <p:spPr>
          <a:prstGeom prst="rect">
            <a:avLst/>
          </a:prstGeom>
        </p:spPr>
        <p:txBody>
          <a:bodyPr/>
          <a:lstStyle>
            <a:lvl1pPr>
              <a:defRPr sz="3200">
                <a:latin typeface="Times New Roman"/>
                <a:ea typeface="Times New Roman"/>
                <a:cs typeface="Times New Roman"/>
                <a:sym typeface="Times New Roman"/>
              </a:defRPr>
            </a:lvl1pPr>
          </a:lstStyle>
          <a:p>
            <a:r>
              <a:t>Pin-hole Camera Model</a:t>
            </a:r>
          </a:p>
        </p:txBody>
      </p:sp>
      <p:sp>
        <p:nvSpPr>
          <p:cNvPr id="222" name="Rectangle 3"/>
          <p:cNvSpPr/>
          <p:nvPr/>
        </p:nvSpPr>
        <p:spPr>
          <a:xfrm>
            <a:off x="0" y="5058023"/>
            <a:ext cx="9144000" cy="104527"/>
          </a:xfrm>
          <a:prstGeom prst="rect">
            <a:avLst/>
          </a:prstGeom>
          <a:solidFill>
            <a:srgbClr val="E46C0A"/>
          </a:solidFill>
          <a:ln w="12700">
            <a:miter lim="400000"/>
          </a:ln>
        </p:spPr>
        <p:txBody>
          <a:bodyPr lIns="45719" rIns="45719" anchor="ctr"/>
          <a:lstStyle/>
          <a:p>
            <a:pPr algn="ctr">
              <a:defRPr>
                <a:solidFill>
                  <a:srgbClr val="FFFFFF"/>
                </a:solidFill>
              </a:defRPr>
            </a:pPr>
            <a:endParaRPr/>
          </a:p>
        </p:txBody>
      </p:sp>
      <p:pic>
        <p:nvPicPr>
          <p:cNvPr id="223" name="Image" descr="Image"/>
          <p:cNvPicPr>
            <a:picLocks noChangeAspect="1"/>
          </p:cNvPicPr>
          <p:nvPr/>
        </p:nvPicPr>
        <p:blipFill>
          <a:blip r:embed="rId2"/>
          <a:stretch>
            <a:fillRect/>
          </a:stretch>
        </p:blipFill>
        <p:spPr>
          <a:xfrm>
            <a:off x="1723453" y="972655"/>
            <a:ext cx="5177016" cy="3994743"/>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 name="Title 1"/>
          <p:cNvSpPr txBox="1">
            <a:spLocks noGrp="1"/>
          </p:cNvSpPr>
          <p:nvPr>
            <p:ph type="title"/>
          </p:nvPr>
        </p:nvSpPr>
        <p:spPr>
          <a:prstGeom prst="rect">
            <a:avLst/>
          </a:prstGeom>
        </p:spPr>
        <p:txBody>
          <a:bodyPr/>
          <a:lstStyle>
            <a:lvl1pPr>
              <a:defRPr sz="3200">
                <a:latin typeface="Times New Roman"/>
                <a:ea typeface="Times New Roman"/>
                <a:cs typeface="Times New Roman"/>
                <a:sym typeface="Times New Roman"/>
              </a:defRPr>
            </a:lvl1pPr>
          </a:lstStyle>
          <a:p>
            <a:r>
              <a:t>Pin-hole Camera Model</a:t>
            </a:r>
          </a:p>
        </p:txBody>
      </p:sp>
      <p:sp>
        <p:nvSpPr>
          <p:cNvPr id="226" name="Rectangle 3"/>
          <p:cNvSpPr/>
          <p:nvPr/>
        </p:nvSpPr>
        <p:spPr>
          <a:xfrm>
            <a:off x="0" y="5058023"/>
            <a:ext cx="9144000" cy="104527"/>
          </a:xfrm>
          <a:prstGeom prst="rect">
            <a:avLst/>
          </a:prstGeom>
          <a:solidFill>
            <a:srgbClr val="E46C0A"/>
          </a:solidFill>
          <a:ln w="12700">
            <a:miter lim="400000"/>
          </a:ln>
        </p:spPr>
        <p:txBody>
          <a:bodyPr lIns="45719" rIns="45719" anchor="ctr"/>
          <a:lstStyle/>
          <a:p>
            <a:pPr algn="ctr">
              <a:defRPr>
                <a:solidFill>
                  <a:srgbClr val="FFFFFF"/>
                </a:solidFill>
              </a:defRPr>
            </a:pPr>
            <a:endParaRPr/>
          </a:p>
        </p:txBody>
      </p:sp>
      <p:pic>
        <p:nvPicPr>
          <p:cNvPr id="227" name="Image" descr="Image"/>
          <p:cNvPicPr>
            <a:picLocks noChangeAspect="1"/>
          </p:cNvPicPr>
          <p:nvPr/>
        </p:nvPicPr>
        <p:blipFill>
          <a:blip r:embed="rId2"/>
          <a:srcRect b="2682"/>
          <a:stretch>
            <a:fillRect/>
          </a:stretch>
        </p:blipFill>
        <p:spPr>
          <a:xfrm>
            <a:off x="1783239" y="963541"/>
            <a:ext cx="5116615" cy="3654829"/>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Title 1"/>
          <p:cNvSpPr txBox="1">
            <a:spLocks noGrp="1"/>
          </p:cNvSpPr>
          <p:nvPr>
            <p:ph type="title"/>
          </p:nvPr>
        </p:nvSpPr>
        <p:spPr>
          <a:prstGeom prst="rect">
            <a:avLst/>
          </a:prstGeom>
        </p:spPr>
        <p:txBody>
          <a:bodyPr/>
          <a:lstStyle>
            <a:lvl1pPr>
              <a:defRPr sz="3200"/>
            </a:lvl1pPr>
          </a:lstStyle>
          <a:p>
            <a:r>
              <a:t>Human Vision Setup</a:t>
            </a:r>
          </a:p>
        </p:txBody>
      </p:sp>
      <p:sp>
        <p:nvSpPr>
          <p:cNvPr id="230" name="Rectangle 3"/>
          <p:cNvSpPr/>
          <p:nvPr/>
        </p:nvSpPr>
        <p:spPr>
          <a:xfrm>
            <a:off x="0" y="5032623"/>
            <a:ext cx="9144000" cy="104527"/>
          </a:xfrm>
          <a:prstGeom prst="rect">
            <a:avLst/>
          </a:prstGeom>
          <a:solidFill>
            <a:srgbClr val="E46C0A"/>
          </a:solidFill>
          <a:ln w="12700">
            <a:miter lim="400000"/>
          </a:ln>
        </p:spPr>
        <p:txBody>
          <a:bodyPr lIns="45719" rIns="45719" anchor="ctr"/>
          <a:lstStyle/>
          <a:p>
            <a:pPr algn="ctr">
              <a:defRPr>
                <a:solidFill>
                  <a:srgbClr val="FFFFFF"/>
                </a:solidFill>
              </a:defRPr>
            </a:pPr>
            <a:endParaRPr/>
          </a:p>
        </p:txBody>
      </p:sp>
      <p:sp>
        <p:nvSpPr>
          <p:cNvPr id="231" name="Image Source: micro.magnet.fsu.edu//"/>
          <p:cNvSpPr txBox="1"/>
          <p:nvPr/>
        </p:nvSpPr>
        <p:spPr>
          <a:xfrm>
            <a:off x="6550640" y="4751418"/>
            <a:ext cx="2435980"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2800"/>
              </a:lnSpc>
              <a:defRPr sz="1200" u="sng">
                <a:solidFill>
                  <a:srgbClr val="A7A7A7"/>
                </a:solidFill>
                <a:latin typeface="Times Roman"/>
                <a:ea typeface="Times Roman"/>
                <a:cs typeface="Times Roman"/>
                <a:sym typeface="Times Roman"/>
              </a:defRPr>
            </a:lvl1pPr>
          </a:lstStyle>
          <a:p>
            <a:r>
              <a:t>Image Source: micro.magnet.fsu.edu//</a:t>
            </a:r>
          </a:p>
        </p:txBody>
      </p:sp>
      <p:pic>
        <p:nvPicPr>
          <p:cNvPr id="232" name="Image" descr="Image"/>
          <p:cNvPicPr>
            <a:picLocks noChangeAspect="1"/>
          </p:cNvPicPr>
          <p:nvPr/>
        </p:nvPicPr>
        <p:blipFill>
          <a:blip r:embed="rId2"/>
          <a:stretch>
            <a:fillRect/>
          </a:stretch>
        </p:blipFill>
        <p:spPr>
          <a:xfrm>
            <a:off x="1989078" y="1247895"/>
            <a:ext cx="5347742" cy="3116971"/>
          </a:xfrm>
          <a:prstGeom prst="rect">
            <a:avLst/>
          </a:prstGeom>
          <a:ln w="12700">
            <a:miter lim="400000"/>
          </a:ln>
        </p:spPr>
      </p:pic>
      <p:pic>
        <p:nvPicPr>
          <p:cNvPr id="233" name="Image" descr="Image"/>
          <p:cNvPicPr>
            <a:picLocks noChangeAspect="1"/>
          </p:cNvPicPr>
          <p:nvPr/>
        </p:nvPicPr>
        <p:blipFill>
          <a:blip r:embed="rId3"/>
          <a:stretch>
            <a:fillRect/>
          </a:stretch>
        </p:blipFill>
        <p:spPr>
          <a:xfrm>
            <a:off x="7911248" y="70382"/>
            <a:ext cx="1192348" cy="614613"/>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Title 1"/>
          <p:cNvSpPr txBox="1">
            <a:spLocks noGrp="1"/>
          </p:cNvSpPr>
          <p:nvPr>
            <p:ph type="title"/>
          </p:nvPr>
        </p:nvSpPr>
        <p:spPr>
          <a:prstGeom prst="rect">
            <a:avLst/>
          </a:prstGeom>
        </p:spPr>
        <p:txBody>
          <a:bodyPr/>
          <a:lstStyle>
            <a:lvl1pPr>
              <a:defRPr sz="3200">
                <a:latin typeface="Times New Roman"/>
                <a:ea typeface="Times New Roman"/>
                <a:cs typeface="Times New Roman"/>
                <a:sym typeface="Times New Roman"/>
              </a:defRPr>
            </a:lvl1pPr>
          </a:lstStyle>
          <a:p>
            <a:r>
              <a:t>About the Course</a:t>
            </a:r>
          </a:p>
        </p:txBody>
      </p:sp>
      <p:sp>
        <p:nvSpPr>
          <p:cNvPr id="141" name="Rectangle 3"/>
          <p:cNvSpPr/>
          <p:nvPr/>
        </p:nvSpPr>
        <p:spPr>
          <a:xfrm>
            <a:off x="0" y="5058023"/>
            <a:ext cx="9144000" cy="104527"/>
          </a:xfrm>
          <a:prstGeom prst="rect">
            <a:avLst/>
          </a:prstGeom>
          <a:solidFill>
            <a:srgbClr val="E46C0A"/>
          </a:solidFill>
          <a:ln w="12700">
            <a:miter lim="400000"/>
          </a:ln>
        </p:spPr>
        <p:txBody>
          <a:bodyPr lIns="45719" rIns="45719" anchor="ctr"/>
          <a:lstStyle/>
          <a:p>
            <a:pPr algn="ctr">
              <a:defRPr>
                <a:solidFill>
                  <a:srgbClr val="FFFFFF"/>
                </a:solidFill>
              </a:defRPr>
            </a:pPr>
            <a:endParaRPr/>
          </a:p>
        </p:txBody>
      </p:sp>
      <p:sp>
        <p:nvSpPr>
          <p:cNvPr id="142" name="This course spans over three key modules:…"/>
          <p:cNvSpPr txBox="1"/>
          <p:nvPr/>
        </p:nvSpPr>
        <p:spPr>
          <a:xfrm>
            <a:off x="657395" y="1235688"/>
            <a:ext cx="8229601" cy="3723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nSpc>
                <a:spcPts val="3800"/>
              </a:lnSpc>
              <a:defRPr sz="2000">
                <a:latin typeface="+mn-lt"/>
                <a:ea typeface="+mn-ea"/>
                <a:cs typeface="+mn-cs"/>
                <a:sym typeface="Helvetica"/>
              </a:defRPr>
            </a:pPr>
            <a:r>
              <a:t>This course spans over three key modules:</a:t>
            </a:r>
          </a:p>
          <a:p>
            <a:pPr>
              <a:lnSpc>
                <a:spcPts val="4600"/>
              </a:lnSpc>
              <a:defRPr sz="2666">
                <a:latin typeface="+mn-lt"/>
                <a:ea typeface="+mn-ea"/>
                <a:cs typeface="+mn-cs"/>
                <a:sym typeface="Helvetica"/>
              </a:defRPr>
            </a:pPr>
            <a:endParaRPr/>
          </a:p>
          <a:p>
            <a:pPr>
              <a:lnSpc>
                <a:spcPts val="3700"/>
              </a:lnSpc>
              <a:defRPr sz="1479" b="1">
                <a:solidFill>
                  <a:srgbClr val="4A4A4A"/>
                </a:solidFill>
                <a:latin typeface="+mn-lt"/>
                <a:ea typeface="+mn-ea"/>
                <a:cs typeface="+mn-cs"/>
                <a:sym typeface="Helvetica"/>
              </a:defRPr>
            </a:pPr>
            <a:r>
              <a:t>Module 1 - Content Generation for AR/VR</a:t>
            </a:r>
          </a:p>
          <a:p>
            <a:pPr marL="457200">
              <a:lnSpc>
                <a:spcPts val="3900"/>
              </a:lnSpc>
              <a:defRPr sz="1479" b="1" u="sng">
                <a:solidFill>
                  <a:srgbClr val="363636"/>
                </a:solidFill>
                <a:latin typeface="+mn-lt"/>
                <a:ea typeface="+mn-ea"/>
                <a:cs typeface="+mn-cs"/>
                <a:sym typeface="Helvetica"/>
              </a:defRPr>
            </a:pPr>
            <a:r>
              <a:rPr b="0" u="none"/>
              <a:t>Revise computer graphics fundamentals and some advance concepts in Graphics. Introduce basic digital geometry processing techniques including point-cloud, mesh, intrinsic surface, mesh processing.</a:t>
            </a:r>
            <a:br>
              <a:rPr b="0" u="none">
                <a:solidFill>
                  <a:srgbClr val="4A4A4A"/>
                </a:solidFill>
              </a:rPr>
            </a:br>
            <a:endParaRPr b="0" u="none">
              <a:solidFill>
                <a:srgbClr val="4A4A4A"/>
              </a:solidFill>
            </a:endParaRPr>
          </a:p>
          <a:p>
            <a:pPr>
              <a:lnSpc>
                <a:spcPts val="3700"/>
              </a:lnSpc>
              <a:defRPr sz="1479" b="1">
                <a:solidFill>
                  <a:srgbClr val="4A4A4A"/>
                </a:solidFill>
                <a:latin typeface="+mn-lt"/>
                <a:ea typeface="+mn-ea"/>
                <a:cs typeface="+mn-cs"/>
                <a:sym typeface="Helvetica"/>
              </a:defRPr>
            </a:pPr>
            <a:r>
              <a:t>Module 2 - Virtual/Augmented Reality Cognitive: Concepts &amp; System Design Aspects</a:t>
            </a:r>
          </a:p>
          <a:p>
            <a:pPr marL="457200">
              <a:lnSpc>
                <a:spcPts val="3900"/>
              </a:lnSpc>
              <a:defRPr sz="1479">
                <a:solidFill>
                  <a:srgbClr val="363636"/>
                </a:solidFill>
                <a:latin typeface="+mn-lt"/>
                <a:ea typeface="+mn-ea"/>
                <a:cs typeface="+mn-cs"/>
                <a:sym typeface="Helvetica"/>
              </a:defRPr>
            </a:pPr>
            <a:r>
              <a:t>Introduce virtual reality and augmented reality technology both at theoretical level in terms of foundation in psychology, human vision, technology as well as system building aspects related to designing such systems. </a:t>
            </a:r>
            <a:endParaRPr>
              <a:solidFill>
                <a:srgbClr val="4A4A4A"/>
              </a:solidFill>
            </a:endParaRPr>
          </a:p>
          <a:p>
            <a:pPr marL="457200">
              <a:lnSpc>
                <a:spcPts val="4500"/>
              </a:lnSpc>
              <a:defRPr sz="1920" b="1">
                <a:solidFill>
                  <a:srgbClr val="363636"/>
                </a:solidFill>
                <a:latin typeface="+mn-lt"/>
                <a:ea typeface="+mn-ea"/>
                <a:cs typeface="+mn-cs"/>
                <a:sym typeface="Helvetica"/>
              </a:defRPr>
            </a:pPr>
            <a:endParaRPr sz="1200">
              <a:latin typeface="Times Roman"/>
              <a:ea typeface="Times Roman"/>
              <a:cs typeface="Times Roman"/>
              <a:sym typeface="Times Roman"/>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Title 1"/>
          <p:cNvSpPr txBox="1">
            <a:spLocks noGrp="1"/>
          </p:cNvSpPr>
          <p:nvPr>
            <p:ph type="title"/>
          </p:nvPr>
        </p:nvSpPr>
        <p:spPr>
          <a:prstGeom prst="rect">
            <a:avLst/>
          </a:prstGeom>
        </p:spPr>
        <p:txBody>
          <a:bodyPr/>
          <a:lstStyle>
            <a:lvl1pPr>
              <a:defRPr sz="3200">
                <a:latin typeface="Times New Roman"/>
                <a:ea typeface="Times New Roman"/>
                <a:cs typeface="Times New Roman"/>
                <a:sym typeface="Times New Roman"/>
              </a:defRPr>
            </a:lvl1pPr>
          </a:lstStyle>
          <a:p>
            <a:r>
              <a:t>Pin-hole Camera Model</a:t>
            </a:r>
          </a:p>
        </p:txBody>
      </p:sp>
      <p:sp>
        <p:nvSpPr>
          <p:cNvPr id="236" name="Rectangle 3"/>
          <p:cNvSpPr/>
          <p:nvPr/>
        </p:nvSpPr>
        <p:spPr>
          <a:xfrm>
            <a:off x="0" y="5058023"/>
            <a:ext cx="9144000" cy="104527"/>
          </a:xfrm>
          <a:prstGeom prst="rect">
            <a:avLst/>
          </a:prstGeom>
          <a:solidFill>
            <a:srgbClr val="E46C0A"/>
          </a:solidFill>
          <a:ln w="12700">
            <a:miter lim="400000"/>
          </a:ln>
        </p:spPr>
        <p:txBody>
          <a:bodyPr lIns="45719" rIns="45719" anchor="ctr"/>
          <a:lstStyle/>
          <a:p>
            <a:pPr algn="ctr">
              <a:defRPr>
                <a:solidFill>
                  <a:srgbClr val="FFFFFF"/>
                </a:solidFill>
              </a:defRPr>
            </a:pPr>
            <a:endParaRPr/>
          </a:p>
        </p:txBody>
      </p:sp>
      <p:pic>
        <p:nvPicPr>
          <p:cNvPr id="237" name="Image" descr="Image"/>
          <p:cNvPicPr>
            <a:picLocks noChangeAspect="1"/>
          </p:cNvPicPr>
          <p:nvPr/>
        </p:nvPicPr>
        <p:blipFill>
          <a:blip r:embed="rId2"/>
          <a:stretch>
            <a:fillRect/>
          </a:stretch>
        </p:blipFill>
        <p:spPr>
          <a:xfrm>
            <a:off x="1957162" y="1322238"/>
            <a:ext cx="5229676" cy="3099323"/>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Oval"/>
          <p:cNvSpPr/>
          <p:nvPr/>
        </p:nvSpPr>
        <p:spPr>
          <a:xfrm rot="20400000">
            <a:off x="5524481" y="3416767"/>
            <a:ext cx="1602427" cy="1296774"/>
          </a:xfrm>
          <a:prstGeom prst="ellipse">
            <a:avLst/>
          </a:prstGeom>
          <a:solidFill>
            <a:srgbClr val="DDDDDD">
              <a:alpha val="62764"/>
            </a:srgbClr>
          </a:solidFill>
          <a:ln w="12700">
            <a:miter lim="400000"/>
          </a:ln>
        </p:spPr>
        <p:txBody>
          <a:bodyPr lIns="45719" rIns="45719" anchor="ctr"/>
          <a:lstStyle/>
          <a:p>
            <a:endParaRPr/>
          </a:p>
        </p:txBody>
      </p:sp>
      <p:sp>
        <p:nvSpPr>
          <p:cNvPr id="240" name="Polygon"/>
          <p:cNvSpPr/>
          <p:nvPr/>
        </p:nvSpPr>
        <p:spPr>
          <a:xfrm rot="18000000">
            <a:off x="2183973" y="1899389"/>
            <a:ext cx="2927088" cy="1802556"/>
          </a:xfrm>
          <a:prstGeom prst="diamond">
            <a:avLst/>
          </a:prstGeom>
          <a:solidFill>
            <a:srgbClr val="FFFFFF"/>
          </a:solidFill>
          <a:ln w="25400">
            <a:solidFill>
              <a:schemeClr val="accent1"/>
            </a:solidFill>
          </a:ln>
          <a:effectLst>
            <a:outerShdw blurRad="38100" dist="23000" dir="5400000" rotWithShape="0">
              <a:srgbClr val="000000">
                <a:alpha val="35000"/>
              </a:srgbClr>
            </a:outerShdw>
          </a:effectLst>
        </p:spPr>
        <p:txBody>
          <a:bodyPr lIns="45719" rIns="45719" anchor="ctr"/>
          <a:lstStyle/>
          <a:p>
            <a:endParaRPr/>
          </a:p>
        </p:txBody>
      </p:sp>
      <p:sp>
        <p:nvSpPr>
          <p:cNvPr id="241" name="Title 1"/>
          <p:cNvSpPr txBox="1">
            <a:spLocks noGrp="1"/>
          </p:cNvSpPr>
          <p:nvPr>
            <p:ph type="title"/>
          </p:nvPr>
        </p:nvSpPr>
        <p:spPr>
          <a:prstGeom prst="rect">
            <a:avLst/>
          </a:prstGeom>
        </p:spPr>
        <p:txBody>
          <a:bodyPr/>
          <a:lstStyle>
            <a:lvl1pPr>
              <a:defRPr sz="3200"/>
            </a:lvl1pPr>
          </a:lstStyle>
          <a:p>
            <a:r>
              <a:t>Image Formation in </a:t>
            </a:r>
          </a:p>
        </p:txBody>
      </p:sp>
      <p:sp>
        <p:nvSpPr>
          <p:cNvPr id="242" name="Rectangle 3"/>
          <p:cNvSpPr/>
          <p:nvPr/>
        </p:nvSpPr>
        <p:spPr>
          <a:xfrm>
            <a:off x="0" y="5032623"/>
            <a:ext cx="9144000" cy="104527"/>
          </a:xfrm>
          <a:prstGeom prst="rect">
            <a:avLst/>
          </a:prstGeom>
          <a:solidFill>
            <a:srgbClr val="E46C0A"/>
          </a:solidFill>
          <a:ln w="12700">
            <a:miter lim="400000"/>
          </a:ln>
        </p:spPr>
        <p:txBody>
          <a:bodyPr lIns="45719" rIns="45719" anchor="ctr"/>
          <a:lstStyle/>
          <a:p>
            <a:pPr algn="ctr">
              <a:defRPr>
                <a:solidFill>
                  <a:srgbClr val="FFFFFF"/>
                </a:solidFill>
              </a:defRPr>
            </a:pPr>
            <a:endParaRPr/>
          </a:p>
        </p:txBody>
      </p:sp>
      <p:sp>
        <p:nvSpPr>
          <p:cNvPr id="243" name="Circle"/>
          <p:cNvSpPr/>
          <p:nvPr/>
        </p:nvSpPr>
        <p:spPr>
          <a:xfrm>
            <a:off x="6262433" y="2657911"/>
            <a:ext cx="1270001" cy="1270001"/>
          </a:xfrm>
          <a:prstGeom prst="ellipse">
            <a:avLst/>
          </a:prstGeom>
          <a:gradFill>
            <a:gsLst>
              <a:gs pos="42108">
                <a:schemeClr val="accent4">
                  <a:hueOff val="-206663"/>
                  <a:satOff val="29896"/>
                  <a:lumOff val="29240"/>
                </a:schemeClr>
              </a:gs>
              <a:gs pos="68121">
                <a:srgbClr val="DCCEF1"/>
              </a:gs>
              <a:gs pos="100000">
                <a:schemeClr val="accent4">
                  <a:hueOff val="-242556"/>
                  <a:satOff val="32941"/>
                  <a:lumOff val="43328"/>
                </a:schemeClr>
              </a:gs>
            </a:gsLst>
            <a:path>
              <a:fillToRect l="28263" t="73445" r="71736" b="26554"/>
            </a:path>
          </a:gradFill>
          <a:ln>
            <a:solidFill>
              <a:srgbClr val="7D60A0"/>
            </a:solidFill>
          </a:ln>
          <a:effectLst>
            <a:outerShdw blurRad="38100" dist="20000" dir="5400000" rotWithShape="0">
              <a:srgbClr val="000000">
                <a:alpha val="38000"/>
              </a:srgbClr>
            </a:outerShdw>
          </a:effectLst>
        </p:spPr>
        <p:txBody>
          <a:bodyPr lIns="45719" rIns="45719" anchor="ctr"/>
          <a:lstStyle/>
          <a:p>
            <a:endParaRPr/>
          </a:p>
        </p:txBody>
      </p:sp>
      <p:grpSp>
        <p:nvGrpSpPr>
          <p:cNvPr id="246" name="Group"/>
          <p:cNvGrpSpPr/>
          <p:nvPr/>
        </p:nvGrpSpPr>
        <p:grpSpPr>
          <a:xfrm>
            <a:off x="7646243" y="1362446"/>
            <a:ext cx="523508" cy="854959"/>
            <a:chOff x="0" y="0"/>
            <a:chExt cx="523507" cy="854957"/>
          </a:xfrm>
        </p:grpSpPr>
        <p:pic>
          <p:nvPicPr>
            <p:cNvPr id="244" name="Image" descr="Image"/>
            <p:cNvPicPr>
              <a:picLocks noChangeAspect="1"/>
            </p:cNvPicPr>
            <p:nvPr/>
          </p:nvPicPr>
          <p:blipFill>
            <a:blip r:embed="rId2"/>
            <a:srcRect l="61493" t="16460" r="30456" b="64435"/>
            <a:stretch>
              <a:fillRect/>
            </a:stretch>
          </p:blipFill>
          <p:spPr>
            <a:xfrm>
              <a:off x="0" y="0"/>
              <a:ext cx="523508" cy="687764"/>
            </a:xfrm>
            <a:prstGeom prst="rect">
              <a:avLst/>
            </a:prstGeom>
            <a:ln w="12700" cap="flat">
              <a:noFill/>
              <a:miter lim="400000"/>
            </a:ln>
            <a:effectLst/>
          </p:spPr>
        </p:pic>
        <p:sp>
          <p:nvSpPr>
            <p:cNvPr id="245" name="Oval"/>
            <p:cNvSpPr/>
            <p:nvPr/>
          </p:nvSpPr>
          <p:spPr>
            <a:xfrm>
              <a:off x="60162" y="528902"/>
              <a:ext cx="181933" cy="326056"/>
            </a:xfrm>
            <a:prstGeom prst="ellipse">
              <a:avLst/>
            </a:prstGeom>
            <a:solidFill>
              <a:srgbClr val="FFFFFF"/>
            </a:solidFill>
            <a:ln w="12700" cap="flat">
              <a:noFill/>
              <a:miter lim="400000"/>
            </a:ln>
            <a:effectLst/>
          </p:spPr>
          <p:txBody>
            <a:bodyPr wrap="square" lIns="45719" tIns="45719" rIns="45719" bIns="45719" numCol="1" anchor="ctr">
              <a:noAutofit/>
            </a:bodyPr>
            <a:lstStyle/>
            <a:p>
              <a:endParaRPr/>
            </a:p>
          </p:txBody>
        </p:sp>
      </p:grpSp>
      <p:sp>
        <p:nvSpPr>
          <p:cNvPr id="247" name="Line"/>
          <p:cNvSpPr/>
          <p:nvPr/>
        </p:nvSpPr>
        <p:spPr>
          <a:xfrm flipV="1">
            <a:off x="7172027" y="1930090"/>
            <a:ext cx="661270" cy="944643"/>
          </a:xfrm>
          <a:prstGeom prst="line">
            <a:avLst/>
          </a:prstGeom>
          <a:ln w="12700">
            <a:solidFill>
              <a:schemeClr val="accent1"/>
            </a:solidFill>
            <a:headEnd type="arrow"/>
          </a:ln>
          <a:effectLst>
            <a:outerShdw blurRad="38100" dist="20000" dir="5400000" rotWithShape="0">
              <a:srgbClr val="000000">
                <a:alpha val="38000"/>
              </a:srgbClr>
            </a:outerShdw>
          </a:effectLst>
        </p:spPr>
        <p:txBody>
          <a:bodyPr lIns="45719" rIns="45719"/>
          <a:lstStyle/>
          <a:p>
            <a:endParaRPr/>
          </a:p>
        </p:txBody>
      </p:sp>
      <p:sp>
        <p:nvSpPr>
          <p:cNvPr id="248" name="Line"/>
          <p:cNvSpPr/>
          <p:nvPr/>
        </p:nvSpPr>
        <p:spPr>
          <a:xfrm flipV="1">
            <a:off x="6922477" y="1860698"/>
            <a:ext cx="853140" cy="853140"/>
          </a:xfrm>
          <a:prstGeom prst="line">
            <a:avLst/>
          </a:prstGeom>
          <a:ln w="12700">
            <a:solidFill>
              <a:schemeClr val="accent1"/>
            </a:solidFill>
            <a:headEnd type="arrow"/>
          </a:ln>
          <a:effectLst>
            <a:outerShdw blurRad="38100" dist="20000" dir="5400000" rotWithShape="0">
              <a:srgbClr val="000000">
                <a:alpha val="38000"/>
              </a:srgbClr>
            </a:outerShdw>
          </a:effectLst>
        </p:spPr>
        <p:txBody>
          <a:bodyPr lIns="45719" rIns="45719"/>
          <a:lstStyle/>
          <a:p>
            <a:endParaRPr/>
          </a:p>
        </p:txBody>
      </p:sp>
      <p:sp>
        <p:nvSpPr>
          <p:cNvPr id="249" name="Line"/>
          <p:cNvSpPr/>
          <p:nvPr/>
        </p:nvSpPr>
        <p:spPr>
          <a:xfrm flipV="1">
            <a:off x="7306507" y="1989360"/>
            <a:ext cx="626198" cy="1627428"/>
          </a:xfrm>
          <a:prstGeom prst="line">
            <a:avLst/>
          </a:prstGeom>
          <a:ln w="12700">
            <a:solidFill>
              <a:schemeClr val="accent1"/>
            </a:solidFill>
            <a:headEnd type="arrow"/>
          </a:ln>
          <a:effectLst>
            <a:outerShdw blurRad="38100" dist="20000" dir="5400000" rotWithShape="0">
              <a:srgbClr val="000000">
                <a:alpha val="38000"/>
              </a:srgbClr>
            </a:outerShdw>
          </a:effectLst>
        </p:spPr>
        <p:txBody>
          <a:bodyPr lIns="45719" rIns="45719"/>
          <a:lstStyle/>
          <a:p>
            <a:endParaRPr/>
          </a:p>
        </p:txBody>
      </p:sp>
      <p:grpSp>
        <p:nvGrpSpPr>
          <p:cNvPr id="270" name="Group"/>
          <p:cNvGrpSpPr/>
          <p:nvPr/>
        </p:nvGrpSpPr>
        <p:grpSpPr>
          <a:xfrm>
            <a:off x="2859154" y="1605562"/>
            <a:ext cx="1575518" cy="2389942"/>
            <a:chOff x="0" y="0"/>
            <a:chExt cx="1575517" cy="2389941"/>
          </a:xfrm>
        </p:grpSpPr>
        <p:grpSp>
          <p:nvGrpSpPr>
            <p:cNvPr id="262" name="Group"/>
            <p:cNvGrpSpPr/>
            <p:nvPr/>
          </p:nvGrpSpPr>
          <p:grpSpPr>
            <a:xfrm>
              <a:off x="-1" y="-1"/>
              <a:ext cx="1550029" cy="2389943"/>
              <a:chOff x="0" y="0"/>
              <a:chExt cx="1550027" cy="2389941"/>
            </a:xfrm>
          </p:grpSpPr>
          <p:sp>
            <p:nvSpPr>
              <p:cNvPr id="250" name="Line"/>
              <p:cNvSpPr/>
              <p:nvPr/>
            </p:nvSpPr>
            <p:spPr>
              <a:xfrm flipH="1" flipV="1">
                <a:off x="173662" y="651933"/>
                <a:ext cx="45512" cy="1738009"/>
              </a:xfrm>
              <a:prstGeom prst="line">
                <a:avLst/>
              </a:prstGeom>
              <a:noFill/>
              <a:ln w="12700" cap="flat">
                <a:solidFill>
                  <a:srgbClr val="D6D6D6"/>
                </a:solidFill>
                <a:prstDash val="solid"/>
                <a:round/>
              </a:ln>
              <a:effectLst/>
            </p:spPr>
            <p:txBody>
              <a:bodyPr wrap="square" lIns="45719" tIns="45719" rIns="45719" bIns="45719" numCol="1" anchor="t">
                <a:noAutofit/>
              </a:bodyPr>
              <a:lstStyle/>
              <a:p>
                <a:endParaRPr/>
              </a:p>
            </p:txBody>
          </p:sp>
          <p:sp>
            <p:nvSpPr>
              <p:cNvPr id="251" name="Line"/>
              <p:cNvSpPr/>
              <p:nvPr/>
            </p:nvSpPr>
            <p:spPr>
              <a:xfrm flipH="1" flipV="1">
                <a:off x="313362" y="613833"/>
                <a:ext cx="45512" cy="1738009"/>
              </a:xfrm>
              <a:prstGeom prst="line">
                <a:avLst/>
              </a:prstGeom>
              <a:noFill/>
              <a:ln w="12700" cap="flat">
                <a:solidFill>
                  <a:srgbClr val="D6D6D6"/>
                </a:solidFill>
                <a:prstDash val="solid"/>
                <a:round/>
              </a:ln>
              <a:effectLst/>
            </p:spPr>
            <p:txBody>
              <a:bodyPr wrap="square" lIns="45719" tIns="45719" rIns="45719" bIns="45719" numCol="1" anchor="t">
                <a:noAutofit/>
              </a:bodyPr>
              <a:lstStyle/>
              <a:p>
                <a:endParaRPr/>
              </a:p>
            </p:txBody>
          </p:sp>
          <p:sp>
            <p:nvSpPr>
              <p:cNvPr id="252" name="Line"/>
              <p:cNvSpPr/>
              <p:nvPr/>
            </p:nvSpPr>
            <p:spPr>
              <a:xfrm flipH="1" flipV="1">
                <a:off x="465762" y="524933"/>
                <a:ext cx="45512" cy="1738009"/>
              </a:xfrm>
              <a:prstGeom prst="line">
                <a:avLst/>
              </a:prstGeom>
              <a:noFill/>
              <a:ln w="12700" cap="flat">
                <a:solidFill>
                  <a:srgbClr val="D6D6D6"/>
                </a:solidFill>
                <a:prstDash val="solid"/>
                <a:round/>
              </a:ln>
              <a:effectLst/>
            </p:spPr>
            <p:txBody>
              <a:bodyPr wrap="square" lIns="45719" tIns="45719" rIns="45719" bIns="45719" numCol="1" anchor="t">
                <a:noAutofit/>
              </a:bodyPr>
              <a:lstStyle/>
              <a:p>
                <a:endParaRPr/>
              </a:p>
            </p:txBody>
          </p:sp>
          <p:sp>
            <p:nvSpPr>
              <p:cNvPr id="253" name="Line"/>
              <p:cNvSpPr/>
              <p:nvPr/>
            </p:nvSpPr>
            <p:spPr>
              <a:xfrm flipH="1" flipV="1">
                <a:off x="618162" y="389388"/>
                <a:ext cx="45512" cy="1738009"/>
              </a:xfrm>
              <a:prstGeom prst="line">
                <a:avLst/>
              </a:prstGeom>
              <a:noFill/>
              <a:ln w="12700" cap="flat">
                <a:solidFill>
                  <a:srgbClr val="D6D6D6"/>
                </a:solidFill>
                <a:prstDash val="solid"/>
                <a:round/>
              </a:ln>
              <a:effectLst/>
            </p:spPr>
            <p:txBody>
              <a:bodyPr wrap="square" lIns="45719" tIns="45719" rIns="45719" bIns="45719" numCol="1" anchor="t">
                <a:noAutofit/>
              </a:bodyPr>
              <a:lstStyle/>
              <a:p>
                <a:endParaRPr/>
              </a:p>
            </p:txBody>
          </p:sp>
          <p:sp>
            <p:nvSpPr>
              <p:cNvPr id="254" name="Line"/>
              <p:cNvSpPr/>
              <p:nvPr/>
            </p:nvSpPr>
            <p:spPr>
              <a:xfrm flipH="1" flipV="1">
                <a:off x="757862" y="351288"/>
                <a:ext cx="45512" cy="1738009"/>
              </a:xfrm>
              <a:prstGeom prst="line">
                <a:avLst/>
              </a:prstGeom>
              <a:noFill/>
              <a:ln w="12700" cap="flat">
                <a:solidFill>
                  <a:srgbClr val="D6D6D6"/>
                </a:solidFill>
                <a:prstDash val="solid"/>
                <a:round/>
              </a:ln>
              <a:effectLst/>
            </p:spPr>
            <p:txBody>
              <a:bodyPr wrap="square" lIns="45719" tIns="45719" rIns="45719" bIns="45719" numCol="1" anchor="t">
                <a:noAutofit/>
              </a:bodyPr>
              <a:lstStyle/>
              <a:p>
                <a:endParaRPr/>
              </a:p>
            </p:txBody>
          </p:sp>
          <p:sp>
            <p:nvSpPr>
              <p:cNvPr id="255" name="Line"/>
              <p:cNvSpPr/>
              <p:nvPr/>
            </p:nvSpPr>
            <p:spPr>
              <a:xfrm flipH="1" flipV="1">
                <a:off x="910262" y="262388"/>
                <a:ext cx="45512" cy="1738009"/>
              </a:xfrm>
              <a:prstGeom prst="line">
                <a:avLst/>
              </a:prstGeom>
              <a:noFill/>
              <a:ln w="12700" cap="flat">
                <a:solidFill>
                  <a:srgbClr val="D6D6D6"/>
                </a:solidFill>
                <a:prstDash val="solid"/>
                <a:round/>
              </a:ln>
              <a:effectLst/>
            </p:spPr>
            <p:txBody>
              <a:bodyPr wrap="square" lIns="45719" tIns="45719" rIns="45719" bIns="45719" numCol="1" anchor="t">
                <a:noAutofit/>
              </a:bodyPr>
              <a:lstStyle/>
              <a:p>
                <a:endParaRPr/>
              </a:p>
            </p:txBody>
          </p:sp>
          <p:sp>
            <p:nvSpPr>
              <p:cNvPr id="256" name="Line"/>
              <p:cNvSpPr/>
              <p:nvPr/>
            </p:nvSpPr>
            <p:spPr>
              <a:xfrm flipH="1" flipV="1">
                <a:off x="1062662" y="126999"/>
                <a:ext cx="45512" cy="1738009"/>
              </a:xfrm>
              <a:prstGeom prst="line">
                <a:avLst/>
              </a:prstGeom>
              <a:noFill/>
              <a:ln w="12700" cap="flat">
                <a:solidFill>
                  <a:srgbClr val="D6D6D6"/>
                </a:solidFill>
                <a:prstDash val="solid"/>
                <a:round/>
              </a:ln>
              <a:effectLst/>
            </p:spPr>
            <p:txBody>
              <a:bodyPr wrap="square" lIns="45719" tIns="45719" rIns="45719" bIns="45719" numCol="1" anchor="t">
                <a:noAutofit/>
              </a:bodyPr>
              <a:lstStyle/>
              <a:p>
                <a:endParaRPr/>
              </a:p>
            </p:txBody>
          </p:sp>
          <p:sp>
            <p:nvSpPr>
              <p:cNvPr id="257" name="Line"/>
              <p:cNvSpPr/>
              <p:nvPr/>
            </p:nvSpPr>
            <p:spPr>
              <a:xfrm flipH="1" flipV="1">
                <a:off x="1202362" y="88899"/>
                <a:ext cx="45512" cy="1738009"/>
              </a:xfrm>
              <a:prstGeom prst="line">
                <a:avLst/>
              </a:prstGeom>
              <a:noFill/>
              <a:ln w="12700" cap="flat">
                <a:solidFill>
                  <a:srgbClr val="D6D6D6"/>
                </a:solidFill>
                <a:prstDash val="solid"/>
                <a:round/>
              </a:ln>
              <a:effectLst/>
            </p:spPr>
            <p:txBody>
              <a:bodyPr wrap="square" lIns="45719" tIns="45719" rIns="45719" bIns="45719" numCol="1" anchor="t">
                <a:noAutofit/>
              </a:bodyPr>
              <a:lstStyle/>
              <a:p>
                <a:endParaRPr/>
              </a:p>
            </p:txBody>
          </p:sp>
          <p:sp>
            <p:nvSpPr>
              <p:cNvPr id="258" name="Line"/>
              <p:cNvSpPr/>
              <p:nvPr/>
            </p:nvSpPr>
            <p:spPr>
              <a:xfrm flipH="1" flipV="1">
                <a:off x="1354762" y="-1"/>
                <a:ext cx="45512" cy="1738009"/>
              </a:xfrm>
              <a:prstGeom prst="line">
                <a:avLst/>
              </a:prstGeom>
              <a:noFill/>
              <a:ln w="12700" cap="flat">
                <a:solidFill>
                  <a:srgbClr val="D6D6D6"/>
                </a:solidFill>
                <a:prstDash val="solid"/>
                <a:round/>
              </a:ln>
              <a:effectLst/>
            </p:spPr>
            <p:txBody>
              <a:bodyPr wrap="square" lIns="45719" tIns="45719" rIns="45719" bIns="45719" numCol="1" anchor="t">
                <a:noAutofit/>
              </a:bodyPr>
              <a:lstStyle/>
              <a:p>
                <a:endParaRPr/>
              </a:p>
            </p:txBody>
          </p:sp>
          <p:sp>
            <p:nvSpPr>
              <p:cNvPr id="259" name="Line"/>
              <p:cNvSpPr/>
              <p:nvPr/>
            </p:nvSpPr>
            <p:spPr>
              <a:xfrm flipH="1">
                <a:off x="-1" y="126926"/>
                <a:ext cx="1511929" cy="846909"/>
              </a:xfrm>
              <a:prstGeom prst="line">
                <a:avLst/>
              </a:prstGeom>
              <a:noFill/>
              <a:ln w="12700" cap="flat">
                <a:solidFill>
                  <a:srgbClr val="D6D6D6"/>
                </a:solidFill>
                <a:prstDash val="solid"/>
                <a:round/>
              </a:ln>
              <a:effectLst/>
            </p:spPr>
            <p:txBody>
              <a:bodyPr wrap="square" lIns="45719" tIns="45719" rIns="45719" bIns="45719" numCol="1" anchor="t">
                <a:noAutofit/>
              </a:bodyPr>
              <a:lstStyle/>
              <a:p>
                <a:endParaRPr/>
              </a:p>
            </p:txBody>
          </p:sp>
          <p:sp>
            <p:nvSpPr>
              <p:cNvPr id="260" name="Line"/>
              <p:cNvSpPr/>
              <p:nvPr/>
            </p:nvSpPr>
            <p:spPr>
              <a:xfrm flipH="1">
                <a:off x="25400" y="266626"/>
                <a:ext cx="1511928" cy="846909"/>
              </a:xfrm>
              <a:prstGeom prst="line">
                <a:avLst/>
              </a:prstGeom>
              <a:noFill/>
              <a:ln w="12700" cap="flat">
                <a:solidFill>
                  <a:srgbClr val="D6D6D6"/>
                </a:solidFill>
                <a:prstDash val="solid"/>
                <a:round/>
              </a:ln>
              <a:effectLst/>
            </p:spPr>
            <p:txBody>
              <a:bodyPr wrap="square" lIns="45719" tIns="45719" rIns="45719" bIns="45719" numCol="1" anchor="t">
                <a:noAutofit/>
              </a:bodyPr>
              <a:lstStyle/>
              <a:p>
                <a:endParaRPr/>
              </a:p>
            </p:txBody>
          </p:sp>
          <p:sp>
            <p:nvSpPr>
              <p:cNvPr id="261" name="Line"/>
              <p:cNvSpPr/>
              <p:nvPr/>
            </p:nvSpPr>
            <p:spPr>
              <a:xfrm flipH="1">
                <a:off x="38100" y="419026"/>
                <a:ext cx="1511928" cy="846909"/>
              </a:xfrm>
              <a:prstGeom prst="line">
                <a:avLst/>
              </a:prstGeom>
              <a:noFill/>
              <a:ln w="12700" cap="flat">
                <a:solidFill>
                  <a:srgbClr val="D6D6D6"/>
                </a:solidFill>
                <a:prstDash val="solid"/>
                <a:round/>
              </a:ln>
              <a:effectLst/>
            </p:spPr>
            <p:txBody>
              <a:bodyPr wrap="square" lIns="45719" tIns="45719" rIns="45719" bIns="45719" numCol="1" anchor="t">
                <a:noAutofit/>
              </a:bodyPr>
              <a:lstStyle/>
              <a:p>
                <a:endParaRPr/>
              </a:p>
            </p:txBody>
          </p:sp>
        </p:grpSp>
        <p:sp>
          <p:nvSpPr>
            <p:cNvPr id="263" name="Line"/>
            <p:cNvSpPr/>
            <p:nvPr/>
          </p:nvSpPr>
          <p:spPr>
            <a:xfrm flipH="1">
              <a:off x="19747" y="596146"/>
              <a:ext cx="1511831" cy="846854"/>
            </a:xfrm>
            <a:prstGeom prst="line">
              <a:avLst/>
            </a:prstGeom>
            <a:noFill/>
            <a:ln w="12700" cap="flat">
              <a:solidFill>
                <a:srgbClr val="D6D6D6"/>
              </a:solidFill>
              <a:prstDash val="solid"/>
              <a:round/>
            </a:ln>
            <a:effectLst/>
          </p:spPr>
          <p:txBody>
            <a:bodyPr wrap="square" lIns="45719" tIns="45719" rIns="45719" bIns="45719" numCol="1" anchor="t">
              <a:noAutofit/>
            </a:bodyPr>
            <a:lstStyle/>
            <a:p>
              <a:endParaRPr/>
            </a:p>
          </p:txBody>
        </p:sp>
        <p:sp>
          <p:nvSpPr>
            <p:cNvPr id="264" name="Line"/>
            <p:cNvSpPr/>
            <p:nvPr/>
          </p:nvSpPr>
          <p:spPr>
            <a:xfrm flipH="1">
              <a:off x="50988" y="711282"/>
              <a:ext cx="1511830" cy="846854"/>
            </a:xfrm>
            <a:prstGeom prst="line">
              <a:avLst/>
            </a:prstGeom>
            <a:noFill/>
            <a:ln w="12700" cap="flat">
              <a:solidFill>
                <a:srgbClr val="D6D6D6"/>
              </a:solidFill>
              <a:prstDash val="solid"/>
              <a:round/>
            </a:ln>
            <a:effectLst/>
          </p:spPr>
          <p:txBody>
            <a:bodyPr wrap="square" lIns="45719" tIns="45719" rIns="45719" bIns="45719" numCol="1" anchor="t">
              <a:noAutofit/>
            </a:bodyPr>
            <a:lstStyle/>
            <a:p>
              <a:endParaRPr/>
            </a:p>
          </p:txBody>
        </p:sp>
        <p:sp>
          <p:nvSpPr>
            <p:cNvPr id="265" name="Line"/>
            <p:cNvSpPr/>
            <p:nvPr/>
          </p:nvSpPr>
          <p:spPr>
            <a:xfrm flipH="1">
              <a:off x="25588" y="876382"/>
              <a:ext cx="1511830" cy="846854"/>
            </a:xfrm>
            <a:prstGeom prst="line">
              <a:avLst/>
            </a:prstGeom>
            <a:noFill/>
            <a:ln w="12700" cap="flat">
              <a:solidFill>
                <a:srgbClr val="D6D6D6"/>
              </a:solidFill>
              <a:prstDash val="solid"/>
              <a:round/>
            </a:ln>
            <a:effectLst/>
          </p:spPr>
          <p:txBody>
            <a:bodyPr wrap="square" lIns="45719" tIns="45719" rIns="45719" bIns="45719" numCol="1" anchor="t">
              <a:noAutofit/>
            </a:bodyPr>
            <a:lstStyle/>
            <a:p>
              <a:endParaRPr/>
            </a:p>
          </p:txBody>
        </p:sp>
        <p:sp>
          <p:nvSpPr>
            <p:cNvPr id="266" name="Line"/>
            <p:cNvSpPr/>
            <p:nvPr/>
          </p:nvSpPr>
          <p:spPr>
            <a:xfrm flipH="1">
              <a:off x="12888" y="1028782"/>
              <a:ext cx="1511830" cy="846854"/>
            </a:xfrm>
            <a:prstGeom prst="line">
              <a:avLst/>
            </a:prstGeom>
            <a:noFill/>
            <a:ln w="12700" cap="flat">
              <a:solidFill>
                <a:srgbClr val="D6D6D6"/>
              </a:solidFill>
              <a:prstDash val="solid"/>
              <a:round/>
            </a:ln>
            <a:effectLst/>
          </p:spPr>
          <p:txBody>
            <a:bodyPr wrap="square" lIns="45719" tIns="45719" rIns="45719" bIns="45719" numCol="1" anchor="t">
              <a:noAutofit/>
            </a:bodyPr>
            <a:lstStyle/>
            <a:p>
              <a:endParaRPr/>
            </a:p>
          </p:txBody>
        </p:sp>
        <p:sp>
          <p:nvSpPr>
            <p:cNvPr id="267" name="Line"/>
            <p:cNvSpPr/>
            <p:nvPr/>
          </p:nvSpPr>
          <p:spPr>
            <a:xfrm flipH="1">
              <a:off x="12888" y="1206582"/>
              <a:ext cx="1511830" cy="846854"/>
            </a:xfrm>
            <a:prstGeom prst="line">
              <a:avLst/>
            </a:prstGeom>
            <a:noFill/>
            <a:ln w="12700" cap="flat">
              <a:solidFill>
                <a:srgbClr val="D6D6D6"/>
              </a:solidFill>
              <a:prstDash val="solid"/>
              <a:round/>
            </a:ln>
            <a:effectLst/>
          </p:spPr>
          <p:txBody>
            <a:bodyPr wrap="square" lIns="45719" tIns="45719" rIns="45719" bIns="45719" numCol="1" anchor="t">
              <a:noAutofit/>
            </a:bodyPr>
            <a:lstStyle/>
            <a:p>
              <a:endParaRPr/>
            </a:p>
          </p:txBody>
        </p:sp>
        <p:sp>
          <p:nvSpPr>
            <p:cNvPr id="268" name="Line"/>
            <p:cNvSpPr/>
            <p:nvPr/>
          </p:nvSpPr>
          <p:spPr>
            <a:xfrm flipH="1">
              <a:off x="38288" y="1358982"/>
              <a:ext cx="1511830" cy="846854"/>
            </a:xfrm>
            <a:prstGeom prst="line">
              <a:avLst/>
            </a:prstGeom>
            <a:noFill/>
            <a:ln w="12700" cap="flat">
              <a:solidFill>
                <a:srgbClr val="D6D6D6"/>
              </a:solidFill>
              <a:prstDash val="solid"/>
              <a:round/>
            </a:ln>
            <a:effectLst/>
          </p:spPr>
          <p:txBody>
            <a:bodyPr wrap="square" lIns="45719" tIns="45719" rIns="45719" bIns="45719" numCol="1" anchor="t">
              <a:noAutofit/>
            </a:bodyPr>
            <a:lstStyle/>
            <a:p>
              <a:endParaRPr/>
            </a:p>
          </p:txBody>
        </p:sp>
        <p:sp>
          <p:nvSpPr>
            <p:cNvPr id="269" name="Line"/>
            <p:cNvSpPr/>
            <p:nvPr/>
          </p:nvSpPr>
          <p:spPr>
            <a:xfrm flipH="1">
              <a:off x="63688" y="1498682"/>
              <a:ext cx="1511830" cy="846854"/>
            </a:xfrm>
            <a:prstGeom prst="line">
              <a:avLst/>
            </a:prstGeom>
            <a:noFill/>
            <a:ln w="12700" cap="flat">
              <a:solidFill>
                <a:srgbClr val="D6D6D6"/>
              </a:solidFill>
              <a:prstDash val="solid"/>
              <a:round/>
            </a:ln>
            <a:effectLst/>
          </p:spPr>
          <p:txBody>
            <a:bodyPr wrap="square" lIns="45719" tIns="45719" rIns="45719" bIns="45719" numCol="1" anchor="t">
              <a:noAutofit/>
            </a:bodyPr>
            <a:lstStyle/>
            <a:p>
              <a:endParaRPr/>
            </a:p>
          </p:txBody>
        </p:sp>
      </p:grpSp>
      <p:sp>
        <p:nvSpPr>
          <p:cNvPr id="271" name="Line"/>
          <p:cNvSpPr/>
          <p:nvPr/>
        </p:nvSpPr>
        <p:spPr>
          <a:xfrm>
            <a:off x="3649303" y="2683445"/>
            <a:ext cx="3255930" cy="1"/>
          </a:xfrm>
          <a:prstGeom prst="line">
            <a:avLst/>
          </a:prstGeom>
          <a:ln w="12700">
            <a:solidFill>
              <a:schemeClr val="accent1"/>
            </a:solidFill>
            <a:headEnd type="diamond"/>
          </a:ln>
          <a:effectLst>
            <a:outerShdw blurRad="38100" dist="20000" dir="5400000" rotWithShape="0">
              <a:srgbClr val="000000">
                <a:alpha val="38000"/>
              </a:srgbClr>
            </a:outerShdw>
          </a:effectLst>
        </p:spPr>
        <p:txBody>
          <a:bodyPr lIns="45719" rIns="45719"/>
          <a:lstStyle/>
          <a:p>
            <a:endParaRPr/>
          </a:p>
        </p:txBody>
      </p:sp>
      <p:sp>
        <p:nvSpPr>
          <p:cNvPr id="272" name="Oval"/>
          <p:cNvSpPr/>
          <p:nvPr/>
        </p:nvSpPr>
        <p:spPr>
          <a:xfrm rot="20400000">
            <a:off x="3177894" y="3310943"/>
            <a:ext cx="785731" cy="127911"/>
          </a:xfrm>
          <a:prstGeom prst="ellipse">
            <a:avLst/>
          </a:prstGeom>
          <a:solidFill>
            <a:srgbClr val="DDDDDD">
              <a:alpha val="62764"/>
            </a:srgbClr>
          </a:solidFill>
          <a:ln w="12700">
            <a:miter lim="400000"/>
          </a:ln>
        </p:spPr>
        <p:txBody>
          <a:bodyPr lIns="45719" rIns="45719" anchor="ctr"/>
          <a:lstStyle/>
          <a:p>
            <a:endParaRPr/>
          </a:p>
        </p:txBody>
      </p:sp>
      <p:sp>
        <p:nvSpPr>
          <p:cNvPr id="273" name="Oval"/>
          <p:cNvSpPr/>
          <p:nvPr/>
        </p:nvSpPr>
        <p:spPr>
          <a:xfrm rot="21420000">
            <a:off x="3515463" y="2653087"/>
            <a:ext cx="510820" cy="680295"/>
          </a:xfrm>
          <a:prstGeom prst="ellipse">
            <a:avLst/>
          </a:prstGeom>
          <a:gradFill>
            <a:gsLst>
              <a:gs pos="42108">
                <a:schemeClr val="accent4">
                  <a:hueOff val="-206663"/>
                  <a:satOff val="29896"/>
                  <a:lumOff val="29240"/>
                  <a:alpha val="62764"/>
                </a:schemeClr>
              </a:gs>
              <a:gs pos="68121">
                <a:srgbClr val="DCCEF1">
                  <a:alpha val="62764"/>
                </a:srgbClr>
              </a:gs>
              <a:gs pos="100000">
                <a:schemeClr val="accent4">
                  <a:hueOff val="-242556"/>
                  <a:satOff val="32941"/>
                  <a:lumOff val="43328"/>
                  <a:alpha val="62764"/>
                </a:schemeClr>
              </a:gs>
            </a:gsLst>
            <a:path>
              <a:fillToRect l="28263" t="73445" r="71736" b="26554"/>
            </a:path>
          </a:gradFill>
          <a:ln>
            <a:solidFill>
              <a:srgbClr val="7D60A0">
                <a:alpha val="62764"/>
              </a:srgbClr>
            </a:solidFill>
          </a:ln>
        </p:spPr>
        <p:txBody>
          <a:bodyPr lIns="45719" rIns="45719" anchor="ctr"/>
          <a:lstStyle/>
          <a:p>
            <a:endParaRPr/>
          </a:p>
        </p:txBody>
      </p:sp>
      <p:sp>
        <p:nvSpPr>
          <p:cNvPr id="274" name="Line"/>
          <p:cNvSpPr/>
          <p:nvPr/>
        </p:nvSpPr>
        <p:spPr>
          <a:xfrm>
            <a:off x="1841325" y="2675935"/>
            <a:ext cx="1771305" cy="1"/>
          </a:xfrm>
          <a:prstGeom prst="line">
            <a:avLst/>
          </a:prstGeom>
          <a:ln w="12700">
            <a:solidFill>
              <a:schemeClr val="accent1">
                <a:alpha val="57187"/>
              </a:schemeClr>
            </a:solidFill>
          </a:ln>
          <a:effectLst>
            <a:outerShdw blurRad="38100" dist="20000" dir="5400000" rotWithShape="0">
              <a:srgbClr val="000000">
                <a:alpha val="38000"/>
              </a:srgbClr>
            </a:outerShdw>
          </a:effectLst>
        </p:spPr>
        <p:txBody>
          <a:bodyPr lIns="45719" rIns="45719"/>
          <a:lstStyle/>
          <a:p>
            <a:endParaRPr/>
          </a:p>
        </p:txBody>
      </p:sp>
      <p:sp>
        <p:nvSpPr>
          <p:cNvPr id="275" name="Line"/>
          <p:cNvSpPr/>
          <p:nvPr/>
        </p:nvSpPr>
        <p:spPr>
          <a:xfrm>
            <a:off x="3820204" y="2750588"/>
            <a:ext cx="3363786" cy="126252"/>
          </a:xfrm>
          <a:prstGeom prst="line">
            <a:avLst/>
          </a:prstGeom>
          <a:ln w="12700">
            <a:solidFill>
              <a:schemeClr val="accent1"/>
            </a:solidFill>
            <a:headEnd type="diamond"/>
          </a:ln>
          <a:effectLst>
            <a:outerShdw blurRad="38100" dist="20000" dir="5400000" rotWithShape="0">
              <a:srgbClr val="000000">
                <a:alpha val="38000"/>
              </a:srgbClr>
            </a:outerShdw>
          </a:effectLst>
        </p:spPr>
        <p:txBody>
          <a:bodyPr lIns="45719" rIns="45719"/>
          <a:lstStyle/>
          <a:p>
            <a:endParaRPr/>
          </a:p>
        </p:txBody>
      </p:sp>
      <p:sp>
        <p:nvSpPr>
          <p:cNvPr id="276" name="Line"/>
          <p:cNvSpPr/>
          <p:nvPr/>
        </p:nvSpPr>
        <p:spPr>
          <a:xfrm>
            <a:off x="1890409" y="2669548"/>
            <a:ext cx="1948700" cy="91859"/>
          </a:xfrm>
          <a:prstGeom prst="line">
            <a:avLst/>
          </a:prstGeom>
          <a:ln w="12700">
            <a:solidFill>
              <a:schemeClr val="accent1">
                <a:alpha val="57187"/>
              </a:schemeClr>
            </a:solidFill>
          </a:ln>
          <a:effectLst>
            <a:outerShdw blurRad="38100" dist="20000" dir="5400000" rotWithShape="0">
              <a:srgbClr val="000000">
                <a:alpha val="38000"/>
              </a:srgbClr>
            </a:outerShdw>
          </a:effectLst>
        </p:spPr>
        <p:txBody>
          <a:bodyPr lIns="45719" rIns="45719"/>
          <a:lstStyle/>
          <a:p>
            <a:endParaRPr/>
          </a:p>
        </p:txBody>
      </p:sp>
      <p:sp>
        <p:nvSpPr>
          <p:cNvPr id="277" name="Line"/>
          <p:cNvSpPr/>
          <p:nvPr/>
        </p:nvSpPr>
        <p:spPr>
          <a:xfrm>
            <a:off x="3896228" y="3169437"/>
            <a:ext cx="3405277" cy="438472"/>
          </a:xfrm>
          <a:prstGeom prst="line">
            <a:avLst/>
          </a:prstGeom>
          <a:ln w="12700">
            <a:solidFill>
              <a:schemeClr val="accent1"/>
            </a:solidFill>
            <a:headEnd type="diamond"/>
          </a:ln>
          <a:effectLst>
            <a:outerShdw blurRad="38100" dist="20000" dir="5400000" rotWithShape="0">
              <a:srgbClr val="000000">
                <a:alpha val="38000"/>
              </a:srgbClr>
            </a:outerShdw>
          </a:effectLst>
        </p:spPr>
        <p:txBody>
          <a:bodyPr lIns="45719" rIns="45719"/>
          <a:lstStyle/>
          <a:p>
            <a:endParaRPr/>
          </a:p>
        </p:txBody>
      </p:sp>
      <p:sp>
        <p:nvSpPr>
          <p:cNvPr id="278" name="Line"/>
          <p:cNvSpPr/>
          <p:nvPr/>
        </p:nvSpPr>
        <p:spPr>
          <a:xfrm>
            <a:off x="1890409" y="2756887"/>
            <a:ext cx="1947798" cy="396175"/>
          </a:xfrm>
          <a:prstGeom prst="line">
            <a:avLst/>
          </a:prstGeom>
          <a:ln w="12700">
            <a:solidFill>
              <a:schemeClr val="accent1">
                <a:alpha val="57187"/>
              </a:schemeClr>
            </a:solidFill>
          </a:ln>
          <a:effectLst>
            <a:outerShdw blurRad="38100" dist="20000" dir="5400000" rotWithShape="0">
              <a:srgbClr val="000000">
                <a:alpha val="38000"/>
              </a:srgbClr>
            </a:outerShdw>
          </a:effectLst>
        </p:spPr>
        <p:txBody>
          <a:bodyPr lIns="45719" rIns="45719"/>
          <a:lstStyle/>
          <a:p>
            <a:endParaRPr/>
          </a:p>
        </p:txBody>
      </p:sp>
      <p:pic>
        <p:nvPicPr>
          <p:cNvPr id="279" name="Image" descr="Image"/>
          <p:cNvPicPr>
            <a:picLocks noChangeAspect="1"/>
          </p:cNvPicPr>
          <p:nvPr/>
        </p:nvPicPr>
        <p:blipFill>
          <a:blip r:embed="rId3"/>
          <a:stretch>
            <a:fillRect/>
          </a:stretch>
        </p:blipFill>
        <p:spPr>
          <a:xfrm>
            <a:off x="7911248" y="70382"/>
            <a:ext cx="1192348" cy="614613"/>
          </a:xfrm>
          <a:prstGeom prst="rect">
            <a:avLst/>
          </a:prstGeom>
          <a:ln w="12700">
            <a:miter lim="400000"/>
          </a:ln>
        </p:spPr>
      </p:pic>
      <p:grpSp>
        <p:nvGrpSpPr>
          <p:cNvPr id="282" name="Group"/>
          <p:cNvGrpSpPr/>
          <p:nvPr/>
        </p:nvGrpSpPr>
        <p:grpSpPr>
          <a:xfrm>
            <a:off x="1236010" y="2171026"/>
            <a:ext cx="975553" cy="1024840"/>
            <a:chOff x="0" y="0"/>
            <a:chExt cx="975552" cy="1024839"/>
          </a:xfrm>
        </p:grpSpPr>
        <p:sp>
          <p:nvSpPr>
            <p:cNvPr id="280" name="Rectangle"/>
            <p:cNvSpPr/>
            <p:nvPr/>
          </p:nvSpPr>
          <p:spPr>
            <a:xfrm>
              <a:off x="0" y="282026"/>
              <a:ext cx="636267" cy="553563"/>
            </a:xfrm>
            <a:prstGeom prst="rect">
              <a:avLst/>
            </a:prstGeom>
            <a:noFill/>
            <a:ln w="25400" cap="flat">
              <a:solidFill>
                <a:schemeClr val="accent1"/>
              </a:solidFill>
              <a:prstDash val="solid"/>
              <a:round/>
            </a:ln>
            <a:effectLst/>
          </p:spPr>
          <p:txBody>
            <a:bodyPr wrap="square" lIns="45719" tIns="45719" rIns="45719" bIns="45719" numCol="1" anchor="ctr">
              <a:noAutofit/>
            </a:bodyPr>
            <a:lstStyle/>
            <a:p>
              <a:endParaRPr/>
            </a:p>
          </p:txBody>
        </p:sp>
        <p:sp>
          <p:nvSpPr>
            <p:cNvPr id="281" name="Line"/>
            <p:cNvSpPr/>
            <p:nvPr/>
          </p:nvSpPr>
          <p:spPr>
            <a:xfrm>
              <a:off x="643273" y="0"/>
              <a:ext cx="332280" cy="1024840"/>
            </a:xfrm>
            <a:custGeom>
              <a:avLst/>
              <a:gdLst/>
              <a:ahLst/>
              <a:cxnLst>
                <a:cxn ang="0">
                  <a:pos x="wd2" y="hd2"/>
                </a:cxn>
                <a:cxn ang="5400000">
                  <a:pos x="wd2" y="hd2"/>
                </a:cxn>
                <a:cxn ang="10800000">
                  <a:pos x="wd2" y="hd2"/>
                </a:cxn>
                <a:cxn ang="16200000">
                  <a:pos x="wd2" y="hd2"/>
                </a:cxn>
              </a:cxnLst>
              <a:rect l="0" t="0" r="r" b="b"/>
              <a:pathLst>
                <a:path w="21600" h="21600" extrusionOk="0">
                  <a:moveTo>
                    <a:pt x="149" y="6084"/>
                  </a:moveTo>
                  <a:lnTo>
                    <a:pt x="21006" y="0"/>
                  </a:lnTo>
                  <a:lnTo>
                    <a:pt x="21600" y="21600"/>
                  </a:lnTo>
                  <a:lnTo>
                    <a:pt x="0" y="17707"/>
                  </a:lnTo>
                </a:path>
              </a:pathLst>
            </a:custGeom>
            <a:noFill/>
            <a:ln w="2540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a:p>
          </p:txBody>
        </p:sp>
      </p:grpSp>
      <p:sp>
        <p:nvSpPr>
          <p:cNvPr id="283" name="Virtual Image Place"/>
          <p:cNvSpPr txBox="1"/>
          <p:nvPr/>
        </p:nvSpPr>
        <p:spPr>
          <a:xfrm>
            <a:off x="2595641" y="4334993"/>
            <a:ext cx="2094904" cy="358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Virtual Image Place</a:t>
            </a:r>
          </a:p>
        </p:txBody>
      </p:sp>
      <p:sp>
        <p:nvSpPr>
          <p:cNvPr id="284" name="Virtual Camera"/>
          <p:cNvSpPr txBox="1"/>
          <p:nvPr/>
        </p:nvSpPr>
        <p:spPr>
          <a:xfrm>
            <a:off x="903540" y="3403737"/>
            <a:ext cx="1640493" cy="358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Virtual Camera</a:t>
            </a:r>
          </a:p>
        </p:txBody>
      </p:sp>
      <p:sp>
        <p:nvSpPr>
          <p:cNvPr id="285" name="3D Object"/>
          <p:cNvSpPr txBox="1"/>
          <p:nvPr/>
        </p:nvSpPr>
        <p:spPr>
          <a:xfrm>
            <a:off x="7469357" y="3886083"/>
            <a:ext cx="1126813" cy="358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3D Object</a:t>
            </a:r>
          </a:p>
        </p:txBody>
      </p:sp>
      <p:sp>
        <p:nvSpPr>
          <p:cNvPr id="286" name="Light Source"/>
          <p:cNvSpPr txBox="1"/>
          <p:nvPr/>
        </p:nvSpPr>
        <p:spPr>
          <a:xfrm>
            <a:off x="7223761" y="844650"/>
            <a:ext cx="1368473" cy="358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Light Source</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Title 1"/>
          <p:cNvSpPr txBox="1">
            <a:spLocks noGrp="1"/>
          </p:cNvSpPr>
          <p:nvPr>
            <p:ph type="title"/>
          </p:nvPr>
        </p:nvSpPr>
        <p:spPr>
          <a:prstGeom prst="rect">
            <a:avLst/>
          </a:prstGeom>
        </p:spPr>
        <p:txBody>
          <a:bodyPr/>
          <a:lstStyle>
            <a:lvl1pPr>
              <a:defRPr sz="3200">
                <a:latin typeface="Times New Roman"/>
                <a:ea typeface="Times New Roman"/>
                <a:cs typeface="Times New Roman"/>
                <a:sym typeface="Times New Roman"/>
              </a:defRPr>
            </a:lvl1pPr>
          </a:lstStyle>
          <a:p>
            <a:r>
              <a:t>Producing Realistic Images</a:t>
            </a:r>
          </a:p>
        </p:txBody>
      </p:sp>
      <p:sp>
        <p:nvSpPr>
          <p:cNvPr id="289" name="Rectangle 3"/>
          <p:cNvSpPr/>
          <p:nvPr/>
        </p:nvSpPr>
        <p:spPr>
          <a:xfrm>
            <a:off x="0" y="5058023"/>
            <a:ext cx="9144000" cy="104527"/>
          </a:xfrm>
          <a:prstGeom prst="rect">
            <a:avLst/>
          </a:prstGeom>
          <a:solidFill>
            <a:srgbClr val="E46C0A"/>
          </a:solidFill>
          <a:ln w="12700">
            <a:miter lim="400000"/>
          </a:ln>
        </p:spPr>
        <p:txBody>
          <a:bodyPr lIns="45719" rIns="45719" anchor="ctr"/>
          <a:lstStyle/>
          <a:p>
            <a:pPr algn="ctr">
              <a:defRPr>
                <a:solidFill>
                  <a:srgbClr val="FFFFFF"/>
                </a:solidFill>
              </a:defRPr>
            </a:pPr>
            <a:endParaRPr/>
          </a:p>
        </p:txBody>
      </p:sp>
      <p:pic>
        <p:nvPicPr>
          <p:cNvPr id="290" name="Image" descr="Image"/>
          <p:cNvPicPr>
            <a:picLocks noChangeAspect="1"/>
          </p:cNvPicPr>
          <p:nvPr/>
        </p:nvPicPr>
        <p:blipFill>
          <a:blip r:embed="rId2"/>
          <a:stretch>
            <a:fillRect/>
          </a:stretch>
        </p:blipFill>
        <p:spPr>
          <a:xfrm>
            <a:off x="659431" y="979828"/>
            <a:ext cx="7107853" cy="3995840"/>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2" name="Title 1"/>
          <p:cNvSpPr txBox="1">
            <a:spLocks noGrp="1"/>
          </p:cNvSpPr>
          <p:nvPr>
            <p:ph type="title"/>
          </p:nvPr>
        </p:nvSpPr>
        <p:spPr>
          <a:prstGeom prst="rect">
            <a:avLst/>
          </a:prstGeom>
        </p:spPr>
        <p:txBody>
          <a:bodyPr/>
          <a:lstStyle>
            <a:lvl1pPr>
              <a:defRPr sz="3200">
                <a:latin typeface="Times New Roman"/>
                <a:ea typeface="Times New Roman"/>
                <a:cs typeface="Times New Roman"/>
                <a:sym typeface="Times New Roman"/>
              </a:defRPr>
            </a:lvl1pPr>
          </a:lstStyle>
          <a:p>
            <a:r>
              <a:t>Image Formation</a:t>
            </a:r>
          </a:p>
        </p:txBody>
      </p:sp>
      <p:sp>
        <p:nvSpPr>
          <p:cNvPr id="293" name="Rectangle 3"/>
          <p:cNvSpPr/>
          <p:nvPr/>
        </p:nvSpPr>
        <p:spPr>
          <a:xfrm>
            <a:off x="0" y="5058023"/>
            <a:ext cx="9144000" cy="104527"/>
          </a:xfrm>
          <a:prstGeom prst="rect">
            <a:avLst/>
          </a:prstGeom>
          <a:solidFill>
            <a:srgbClr val="E46C0A"/>
          </a:solidFill>
          <a:ln w="12700">
            <a:miter lim="400000"/>
          </a:ln>
        </p:spPr>
        <p:txBody>
          <a:bodyPr lIns="45719" rIns="45719" anchor="ctr"/>
          <a:lstStyle/>
          <a:p>
            <a:pPr algn="ctr">
              <a:defRPr>
                <a:solidFill>
                  <a:srgbClr val="FFFFFF"/>
                </a:solidFill>
              </a:defRPr>
            </a:pPr>
            <a:endParaRPr/>
          </a:p>
        </p:txBody>
      </p:sp>
      <p:pic>
        <p:nvPicPr>
          <p:cNvPr id="294" name="Image" descr="Image"/>
          <p:cNvPicPr>
            <a:picLocks noChangeAspect="1"/>
          </p:cNvPicPr>
          <p:nvPr/>
        </p:nvPicPr>
        <p:blipFill>
          <a:blip r:embed="rId2"/>
          <a:stretch>
            <a:fillRect/>
          </a:stretch>
        </p:blipFill>
        <p:spPr>
          <a:xfrm>
            <a:off x="1477051" y="1083465"/>
            <a:ext cx="6502977" cy="3600161"/>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Title 1"/>
          <p:cNvSpPr txBox="1">
            <a:spLocks noGrp="1"/>
          </p:cNvSpPr>
          <p:nvPr>
            <p:ph type="title"/>
          </p:nvPr>
        </p:nvSpPr>
        <p:spPr>
          <a:prstGeom prst="rect">
            <a:avLst/>
          </a:prstGeom>
        </p:spPr>
        <p:txBody>
          <a:bodyPr/>
          <a:lstStyle>
            <a:lvl1pPr>
              <a:defRPr sz="3200">
                <a:latin typeface="Times New Roman"/>
                <a:ea typeface="Times New Roman"/>
                <a:cs typeface="Times New Roman"/>
                <a:sym typeface="Times New Roman"/>
              </a:defRPr>
            </a:lvl1pPr>
          </a:lstStyle>
          <a:p>
            <a:r>
              <a:t>Graphics Process</a:t>
            </a:r>
          </a:p>
        </p:txBody>
      </p:sp>
      <p:sp>
        <p:nvSpPr>
          <p:cNvPr id="297" name="Rectangle 3"/>
          <p:cNvSpPr/>
          <p:nvPr/>
        </p:nvSpPr>
        <p:spPr>
          <a:xfrm>
            <a:off x="0" y="5058023"/>
            <a:ext cx="9144000" cy="104527"/>
          </a:xfrm>
          <a:prstGeom prst="rect">
            <a:avLst/>
          </a:prstGeom>
          <a:solidFill>
            <a:srgbClr val="E46C0A"/>
          </a:solidFill>
          <a:ln w="12700">
            <a:miter lim="400000"/>
          </a:ln>
        </p:spPr>
        <p:txBody>
          <a:bodyPr lIns="45719" rIns="45719" anchor="ctr"/>
          <a:lstStyle/>
          <a:p>
            <a:pPr algn="ctr">
              <a:defRPr>
                <a:solidFill>
                  <a:srgbClr val="FFFFFF"/>
                </a:solidFill>
              </a:defRPr>
            </a:pPr>
            <a:endParaRPr/>
          </a:p>
        </p:txBody>
      </p:sp>
      <p:pic>
        <p:nvPicPr>
          <p:cNvPr id="298" name="Image" descr="Image"/>
          <p:cNvPicPr>
            <a:picLocks noChangeAspect="1"/>
          </p:cNvPicPr>
          <p:nvPr/>
        </p:nvPicPr>
        <p:blipFill>
          <a:blip r:embed="rId2"/>
          <a:stretch>
            <a:fillRect/>
          </a:stretch>
        </p:blipFill>
        <p:spPr>
          <a:xfrm>
            <a:off x="1764121" y="977204"/>
            <a:ext cx="6375740" cy="4089311"/>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itle 1"/>
          <p:cNvSpPr txBox="1">
            <a:spLocks noGrp="1"/>
          </p:cNvSpPr>
          <p:nvPr>
            <p:ph type="title"/>
          </p:nvPr>
        </p:nvSpPr>
        <p:spPr>
          <a:prstGeom prst="rect">
            <a:avLst/>
          </a:prstGeom>
        </p:spPr>
        <p:txBody>
          <a:bodyPr/>
          <a:lstStyle>
            <a:lvl1pPr>
              <a:defRPr sz="3200">
                <a:latin typeface="Times New Roman"/>
                <a:ea typeface="Times New Roman"/>
                <a:cs typeface="Times New Roman"/>
                <a:sym typeface="Times New Roman"/>
              </a:defRPr>
            </a:lvl1pPr>
          </a:lstStyle>
          <a:p>
            <a:r>
              <a:t>GPU Revolution</a:t>
            </a:r>
          </a:p>
        </p:txBody>
      </p:sp>
      <p:sp>
        <p:nvSpPr>
          <p:cNvPr id="301" name="Rectangle 3"/>
          <p:cNvSpPr/>
          <p:nvPr/>
        </p:nvSpPr>
        <p:spPr>
          <a:xfrm>
            <a:off x="0" y="5058023"/>
            <a:ext cx="9144000" cy="104527"/>
          </a:xfrm>
          <a:prstGeom prst="rect">
            <a:avLst/>
          </a:prstGeom>
          <a:solidFill>
            <a:srgbClr val="E46C0A"/>
          </a:solidFill>
          <a:ln w="12700">
            <a:miter lim="400000"/>
          </a:ln>
        </p:spPr>
        <p:txBody>
          <a:bodyPr lIns="45719" rIns="45719" anchor="ctr"/>
          <a:lstStyle/>
          <a:p>
            <a:pPr algn="ctr">
              <a:defRPr>
                <a:solidFill>
                  <a:srgbClr val="FFFFFF"/>
                </a:solidFill>
              </a:defRPr>
            </a:pPr>
            <a:endParaRPr/>
          </a:p>
        </p:txBody>
      </p:sp>
      <p:pic>
        <p:nvPicPr>
          <p:cNvPr id="302" name="Image" descr="Image"/>
          <p:cNvPicPr>
            <a:picLocks noChangeAspect="1"/>
          </p:cNvPicPr>
          <p:nvPr/>
        </p:nvPicPr>
        <p:blipFill>
          <a:blip r:embed="rId2"/>
          <a:stretch>
            <a:fillRect/>
          </a:stretch>
        </p:blipFill>
        <p:spPr>
          <a:xfrm>
            <a:off x="1493134" y="1111294"/>
            <a:ext cx="6399969" cy="3898665"/>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Rectangle 3"/>
          <p:cNvSpPr/>
          <p:nvPr/>
        </p:nvSpPr>
        <p:spPr>
          <a:xfrm>
            <a:off x="0" y="5058023"/>
            <a:ext cx="9144000" cy="104527"/>
          </a:xfrm>
          <a:prstGeom prst="rect">
            <a:avLst/>
          </a:prstGeom>
          <a:solidFill>
            <a:srgbClr val="E46C0A"/>
          </a:solidFill>
          <a:ln w="12700">
            <a:miter lim="400000"/>
          </a:ln>
        </p:spPr>
        <p:txBody>
          <a:bodyPr lIns="45719" rIns="45719" anchor="ctr"/>
          <a:lstStyle/>
          <a:p>
            <a:pPr algn="ctr">
              <a:defRPr>
                <a:solidFill>
                  <a:srgbClr val="FFFFFF"/>
                </a:solidFill>
              </a:defRPr>
            </a:pPr>
            <a:endParaRPr/>
          </a:p>
        </p:txBody>
      </p:sp>
      <p:sp>
        <p:nvSpPr>
          <p:cNvPr id="605" name="Thank You !…"/>
          <p:cNvSpPr txBox="1"/>
          <p:nvPr/>
        </p:nvSpPr>
        <p:spPr>
          <a:xfrm>
            <a:off x="3324243" y="1759779"/>
            <a:ext cx="2215910" cy="11211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4300">
                <a:solidFill>
                  <a:schemeClr val="accent6"/>
                </a:solidFill>
                <a:latin typeface="SignPainter-HouseScript"/>
                <a:ea typeface="SignPainter-HouseScript"/>
                <a:cs typeface="SignPainter-HouseScript"/>
                <a:sym typeface="SignPainter-HouseScript"/>
              </a:defRPr>
            </a:pPr>
            <a:r>
              <a:t>Thank You ! </a:t>
            </a:r>
          </a:p>
          <a:p>
            <a:pPr>
              <a:defRPr sz="4300">
                <a:solidFill>
                  <a:schemeClr val="accent6"/>
                </a:solidFill>
                <a:latin typeface="SignPainter-HouseScript"/>
                <a:ea typeface="SignPainter-HouseScript"/>
                <a:cs typeface="SignPainter-HouseScript"/>
                <a:sym typeface="SignPainter-HouseScript"/>
              </a:defRPr>
            </a:pPr>
            <a:r>
              <a:t>Questions ?</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itle 1"/>
          <p:cNvSpPr txBox="1">
            <a:spLocks noGrp="1"/>
          </p:cNvSpPr>
          <p:nvPr>
            <p:ph type="title"/>
          </p:nvPr>
        </p:nvSpPr>
        <p:spPr>
          <a:prstGeom prst="rect">
            <a:avLst/>
          </a:prstGeom>
        </p:spPr>
        <p:txBody>
          <a:bodyPr/>
          <a:lstStyle>
            <a:lvl1pPr>
              <a:defRPr sz="3200">
                <a:latin typeface="Times New Roman"/>
                <a:ea typeface="Times New Roman"/>
                <a:cs typeface="Times New Roman"/>
                <a:sym typeface="Times New Roman"/>
              </a:defRPr>
            </a:lvl1pPr>
          </a:lstStyle>
          <a:p>
            <a:r>
              <a:t>About the Course Project</a:t>
            </a:r>
          </a:p>
        </p:txBody>
      </p:sp>
      <p:sp>
        <p:nvSpPr>
          <p:cNvPr id="151" name="Rectangle 3"/>
          <p:cNvSpPr/>
          <p:nvPr/>
        </p:nvSpPr>
        <p:spPr>
          <a:xfrm>
            <a:off x="0" y="5058023"/>
            <a:ext cx="9144000" cy="104527"/>
          </a:xfrm>
          <a:prstGeom prst="rect">
            <a:avLst/>
          </a:prstGeom>
          <a:solidFill>
            <a:srgbClr val="E46C0A"/>
          </a:solidFill>
          <a:ln w="12700">
            <a:miter lim="400000"/>
          </a:ln>
        </p:spPr>
        <p:txBody>
          <a:bodyPr lIns="45719" rIns="45719" anchor="ctr"/>
          <a:lstStyle/>
          <a:p>
            <a:pPr algn="ctr">
              <a:defRPr>
                <a:solidFill>
                  <a:srgbClr val="FFFFFF"/>
                </a:solidFill>
              </a:defRPr>
            </a:pPr>
            <a:endParaRPr/>
          </a:p>
        </p:txBody>
      </p:sp>
      <p:sp>
        <p:nvSpPr>
          <p:cNvPr id="152" name="A list of projects will be shared.…"/>
          <p:cNvSpPr txBox="1"/>
          <p:nvPr/>
        </p:nvSpPr>
        <p:spPr>
          <a:xfrm>
            <a:off x="657395" y="1414959"/>
            <a:ext cx="8229601" cy="2734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267371" indent="-267371">
              <a:lnSpc>
                <a:spcPts val="3000"/>
              </a:lnSpc>
              <a:buSzPct val="100000"/>
              <a:buChar char="•"/>
              <a:defRPr>
                <a:latin typeface="+mn-lt"/>
                <a:ea typeface="+mn-ea"/>
                <a:cs typeface="+mn-cs"/>
                <a:sym typeface="Helvetica"/>
              </a:defRPr>
            </a:pPr>
            <a:r>
              <a:t>A list of projects will be shared.</a:t>
            </a:r>
            <a:endParaRPr>
              <a:latin typeface="Times Roman"/>
              <a:ea typeface="Times Roman"/>
              <a:cs typeface="Times Roman"/>
              <a:sym typeface="Times Roman"/>
            </a:endParaRPr>
          </a:p>
          <a:p>
            <a:pPr marL="267371" indent="-267371">
              <a:lnSpc>
                <a:spcPts val="3000"/>
              </a:lnSpc>
              <a:buSzPct val="100000"/>
              <a:buChar char="•"/>
              <a:defRPr>
                <a:latin typeface="+mn-lt"/>
                <a:ea typeface="+mn-ea"/>
                <a:cs typeface="+mn-cs"/>
                <a:sym typeface="Helvetica"/>
              </a:defRPr>
            </a:pPr>
            <a:r>
              <a:t>Should focus on  AR/VR system building. </a:t>
            </a:r>
            <a:endParaRPr>
              <a:latin typeface="Times Roman"/>
              <a:ea typeface="Times Roman"/>
              <a:cs typeface="Times Roman"/>
              <a:sym typeface="Times Roman"/>
            </a:endParaRPr>
          </a:p>
          <a:p>
            <a:pPr marL="267371" indent="-267371">
              <a:lnSpc>
                <a:spcPts val="3000"/>
              </a:lnSpc>
              <a:buSzPct val="100000"/>
              <a:buChar char="•"/>
              <a:defRPr>
                <a:latin typeface="+mn-lt"/>
                <a:ea typeface="+mn-ea"/>
                <a:cs typeface="+mn-cs"/>
                <a:sym typeface="Helvetica"/>
              </a:defRPr>
            </a:pPr>
            <a:r>
              <a:t>Team of maximum 2-3 students.</a:t>
            </a:r>
          </a:p>
          <a:p>
            <a:pPr marL="267371" indent="-267371">
              <a:lnSpc>
                <a:spcPts val="3000"/>
              </a:lnSpc>
              <a:buSzPct val="100000"/>
              <a:buChar char="•"/>
              <a:defRPr>
                <a:latin typeface="+mn-lt"/>
                <a:ea typeface="+mn-ea"/>
                <a:cs typeface="+mn-cs"/>
                <a:sym typeface="Helvetica"/>
              </a:defRPr>
            </a:pPr>
            <a:r>
              <a:t>Project will run in parallel to classes.</a:t>
            </a:r>
            <a:endParaRPr>
              <a:latin typeface="Times Roman"/>
              <a:ea typeface="Times Roman"/>
              <a:cs typeface="Times Roman"/>
              <a:sym typeface="Times Roman"/>
            </a:endParaRPr>
          </a:p>
          <a:p>
            <a:pPr marL="267371" indent="-267371">
              <a:lnSpc>
                <a:spcPts val="3000"/>
              </a:lnSpc>
              <a:buSzPct val="100000"/>
              <a:buChar char="•"/>
              <a:defRPr>
                <a:latin typeface="+mn-lt"/>
                <a:ea typeface="+mn-ea"/>
                <a:cs typeface="+mn-cs"/>
                <a:sym typeface="Helvetica"/>
              </a:defRPr>
            </a:pPr>
            <a:r>
              <a:t>Write a 8-15 pages report summarising your efforts/results</a:t>
            </a:r>
            <a:endParaRPr>
              <a:latin typeface="Times Roman"/>
              <a:ea typeface="Times Roman"/>
              <a:cs typeface="Times Roman"/>
              <a:sym typeface="Times Roman"/>
            </a:endParaRPr>
          </a:p>
          <a:p>
            <a:pPr marL="267371" indent="-267371">
              <a:lnSpc>
                <a:spcPts val="3000"/>
              </a:lnSpc>
              <a:buSzPct val="100000"/>
              <a:buChar char="•"/>
              <a:defRPr>
                <a:latin typeface="+mn-lt"/>
                <a:ea typeface="+mn-ea"/>
                <a:cs typeface="+mn-cs"/>
                <a:sym typeface="Helvetica"/>
              </a:defRPr>
            </a:pPr>
            <a:r>
              <a:t>2 presentations (mid semester and final evaluation).</a:t>
            </a:r>
          </a:p>
          <a:p>
            <a:pPr marL="267371" indent="-267371">
              <a:lnSpc>
                <a:spcPts val="3000"/>
              </a:lnSpc>
              <a:buSzPct val="100000"/>
              <a:buChar char="•"/>
              <a:defRPr>
                <a:latin typeface="+mn-lt"/>
                <a:ea typeface="+mn-ea"/>
                <a:cs typeface="+mn-cs"/>
                <a:sym typeface="Helvetica"/>
              </a:defRPr>
            </a:pPr>
            <a:r>
              <a:t>Code should synced up on git.</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itle 1"/>
          <p:cNvSpPr txBox="1">
            <a:spLocks noGrp="1"/>
          </p:cNvSpPr>
          <p:nvPr>
            <p:ph type="title"/>
          </p:nvPr>
        </p:nvSpPr>
        <p:spPr>
          <a:prstGeom prst="rect">
            <a:avLst/>
          </a:prstGeom>
        </p:spPr>
        <p:txBody>
          <a:bodyPr/>
          <a:lstStyle>
            <a:lvl1pPr>
              <a:defRPr sz="3200">
                <a:latin typeface="Times New Roman"/>
                <a:ea typeface="Times New Roman"/>
                <a:cs typeface="Times New Roman"/>
                <a:sym typeface="Times New Roman"/>
              </a:defRPr>
            </a:lvl1pPr>
          </a:lstStyle>
          <a:p>
            <a:r>
              <a:t>About the Course</a:t>
            </a:r>
          </a:p>
        </p:txBody>
      </p:sp>
      <p:sp>
        <p:nvSpPr>
          <p:cNvPr id="145" name="Rectangle 3"/>
          <p:cNvSpPr/>
          <p:nvPr/>
        </p:nvSpPr>
        <p:spPr>
          <a:xfrm>
            <a:off x="0" y="5058023"/>
            <a:ext cx="9144000" cy="104527"/>
          </a:xfrm>
          <a:prstGeom prst="rect">
            <a:avLst/>
          </a:prstGeom>
          <a:solidFill>
            <a:srgbClr val="E46C0A"/>
          </a:solidFill>
          <a:ln w="12700">
            <a:miter lim="400000"/>
          </a:ln>
        </p:spPr>
        <p:txBody>
          <a:bodyPr lIns="45719" rIns="45719" anchor="ctr"/>
          <a:lstStyle/>
          <a:p>
            <a:pPr algn="ctr">
              <a:defRPr>
                <a:solidFill>
                  <a:srgbClr val="FFFFFF"/>
                </a:solidFill>
              </a:defRPr>
            </a:pPr>
            <a:endParaRPr/>
          </a:p>
        </p:txBody>
      </p:sp>
      <p:sp>
        <p:nvSpPr>
          <p:cNvPr id="146" name="Weekly 2 lectures…"/>
          <p:cNvSpPr txBox="1"/>
          <p:nvPr/>
        </p:nvSpPr>
        <p:spPr>
          <a:xfrm>
            <a:off x="657395" y="1235688"/>
            <a:ext cx="4774125" cy="2745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240631" indent="-240631">
              <a:lnSpc>
                <a:spcPts val="3400"/>
              </a:lnSpc>
              <a:buSzPct val="100000"/>
              <a:buChar char="•"/>
              <a:defRPr sz="1600">
                <a:latin typeface="+mn-lt"/>
                <a:ea typeface="+mn-ea"/>
                <a:cs typeface="+mn-cs"/>
                <a:sym typeface="Helvetica"/>
              </a:defRPr>
            </a:pPr>
            <a:r>
              <a:t>Weekly 2 lectures </a:t>
            </a:r>
          </a:p>
          <a:p>
            <a:pPr marL="240631" indent="-240631">
              <a:lnSpc>
                <a:spcPts val="3400"/>
              </a:lnSpc>
              <a:buSzPct val="100000"/>
              <a:buChar char="•"/>
              <a:defRPr sz="1600">
                <a:latin typeface="+mn-lt"/>
                <a:ea typeface="+mn-ea"/>
                <a:cs typeface="+mn-cs"/>
                <a:sym typeface="Helvetica"/>
              </a:defRPr>
            </a:pPr>
            <a:endParaRPr/>
          </a:p>
          <a:p>
            <a:pPr marL="240631" indent="-240631">
              <a:lnSpc>
                <a:spcPts val="3400"/>
              </a:lnSpc>
              <a:buSzPct val="100000"/>
              <a:buChar char="•"/>
              <a:defRPr sz="1600">
                <a:latin typeface="+mn-lt"/>
                <a:ea typeface="+mn-ea"/>
                <a:cs typeface="+mn-cs"/>
                <a:sym typeface="Helvetica"/>
              </a:defRPr>
            </a:pPr>
            <a:r>
              <a:t>3 - 4 Expert Lectures</a:t>
            </a:r>
          </a:p>
          <a:p>
            <a:pPr marL="240631" indent="-240631">
              <a:lnSpc>
                <a:spcPts val="3400"/>
              </a:lnSpc>
              <a:buSzPct val="100000"/>
              <a:buChar char="•"/>
              <a:defRPr sz="1600">
                <a:latin typeface="+mn-lt"/>
                <a:ea typeface="+mn-ea"/>
                <a:cs typeface="+mn-cs"/>
                <a:sym typeface="Helvetica"/>
              </a:defRPr>
            </a:pPr>
            <a:endParaRPr>
              <a:latin typeface="Times Roman"/>
              <a:ea typeface="Times Roman"/>
              <a:cs typeface="Times Roman"/>
              <a:sym typeface="Times Roman"/>
            </a:endParaRPr>
          </a:p>
          <a:p>
            <a:pPr marL="240631" indent="-240631">
              <a:lnSpc>
                <a:spcPts val="3400"/>
              </a:lnSpc>
              <a:buSzPct val="100000"/>
              <a:buChar char="•"/>
              <a:defRPr sz="1600">
                <a:latin typeface="+mn-lt"/>
                <a:ea typeface="+mn-ea"/>
                <a:cs typeface="+mn-cs"/>
                <a:sym typeface="Helvetica"/>
              </a:defRPr>
            </a:pPr>
            <a:r>
              <a:t>1 Tutorial sessions every week.</a:t>
            </a:r>
          </a:p>
          <a:p>
            <a:pPr marL="240631" indent="-240631">
              <a:lnSpc>
                <a:spcPts val="3400"/>
              </a:lnSpc>
              <a:buSzPct val="100000"/>
              <a:buChar char="•"/>
              <a:defRPr sz="1600">
                <a:latin typeface="+mn-lt"/>
                <a:ea typeface="+mn-ea"/>
                <a:cs typeface="+mn-cs"/>
                <a:sym typeface="Helvetica"/>
              </a:defRPr>
            </a:pPr>
            <a:endParaRPr>
              <a:latin typeface="Times Roman"/>
              <a:ea typeface="Times Roman"/>
              <a:cs typeface="Times Roman"/>
              <a:sym typeface="Times Roman"/>
            </a:endParaRPr>
          </a:p>
          <a:p>
            <a:pPr marL="240631" indent="-240631">
              <a:lnSpc>
                <a:spcPts val="3400"/>
              </a:lnSpc>
              <a:buSzPct val="100000"/>
              <a:buChar char="•"/>
              <a:defRPr sz="1600">
                <a:latin typeface="+mn-lt"/>
                <a:ea typeface="+mn-ea"/>
                <a:cs typeface="+mn-cs"/>
                <a:sym typeface="Helvetica"/>
              </a:defRPr>
            </a:pPr>
            <a:r>
              <a:t>Multiple Assignments.</a:t>
            </a:r>
          </a:p>
          <a:p>
            <a:pPr marL="240631" indent="-240631">
              <a:lnSpc>
                <a:spcPts val="3400"/>
              </a:lnSpc>
              <a:buSzPct val="100000"/>
              <a:buChar char="•"/>
              <a:defRPr sz="1600">
                <a:latin typeface="+mn-lt"/>
                <a:ea typeface="+mn-ea"/>
                <a:cs typeface="+mn-cs"/>
                <a:sym typeface="Helvetica"/>
              </a:defRPr>
            </a:pPr>
            <a:endParaRPr/>
          </a:p>
          <a:p>
            <a:pPr marL="240631" indent="-240631">
              <a:lnSpc>
                <a:spcPts val="3400"/>
              </a:lnSpc>
              <a:buSzPct val="100000"/>
              <a:buChar char="•"/>
              <a:defRPr sz="1600">
                <a:latin typeface="+mn-lt"/>
                <a:ea typeface="+mn-ea"/>
                <a:cs typeface="+mn-cs"/>
                <a:sym typeface="Helvetica"/>
              </a:defRPr>
            </a:pPr>
            <a:r>
              <a:t>Only one exam based evaluation. </a:t>
            </a:r>
          </a:p>
          <a:p>
            <a:pPr>
              <a:lnSpc>
                <a:spcPts val="3400"/>
              </a:lnSpc>
              <a:defRPr sz="1600">
                <a:latin typeface="+mn-lt"/>
                <a:ea typeface="+mn-ea"/>
                <a:cs typeface="+mn-cs"/>
                <a:sym typeface="Helvetica"/>
              </a:defRPr>
            </a:pPr>
            <a:endParaRPr/>
          </a:p>
          <a:p>
            <a:pPr marL="240631" indent="-240631">
              <a:lnSpc>
                <a:spcPts val="3400"/>
              </a:lnSpc>
              <a:buSzPct val="100000"/>
              <a:buChar char="•"/>
              <a:defRPr sz="1600">
                <a:latin typeface="+mn-lt"/>
                <a:ea typeface="+mn-ea"/>
                <a:cs typeface="+mn-cs"/>
                <a:sym typeface="Helvetica"/>
              </a:defRPr>
            </a:pPr>
            <a:r>
              <a:t>One course project. </a:t>
            </a:r>
          </a:p>
        </p:txBody>
      </p:sp>
      <p:sp>
        <p:nvSpPr>
          <p:cNvPr id="147" name="TA’s: Swaraj R. &amp; Anirudh R.…"/>
          <p:cNvSpPr txBox="1"/>
          <p:nvPr/>
        </p:nvSpPr>
        <p:spPr>
          <a:xfrm>
            <a:off x="5055055" y="1286488"/>
            <a:ext cx="3914978" cy="3152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180473" indent="-180473">
              <a:lnSpc>
                <a:spcPts val="5600"/>
              </a:lnSpc>
              <a:buSzPct val="100000"/>
              <a:buChar char="•"/>
              <a:defRPr sz="1600">
                <a:latin typeface="+mn-lt"/>
                <a:ea typeface="+mn-ea"/>
                <a:cs typeface="+mn-cs"/>
                <a:sym typeface="Helvetica"/>
              </a:defRPr>
            </a:pPr>
            <a:r>
              <a:t>TA’s: Swaraj R. &amp; Anirudh R. </a:t>
            </a:r>
          </a:p>
          <a:p>
            <a:pPr marL="180473" indent="-180473">
              <a:lnSpc>
                <a:spcPts val="5600"/>
              </a:lnSpc>
              <a:buSzPct val="100000"/>
              <a:buChar char="•"/>
              <a:defRPr sz="1600">
                <a:latin typeface="+mn-lt"/>
                <a:ea typeface="+mn-ea"/>
                <a:cs typeface="+mn-cs"/>
                <a:sym typeface="Helvetica"/>
              </a:defRPr>
            </a:pPr>
            <a:r>
              <a:t>Tentative Credit Distribution</a:t>
            </a:r>
            <a:endParaRPr>
              <a:latin typeface="Times Roman"/>
              <a:ea typeface="Times Roman"/>
              <a:cs typeface="Times Roman"/>
              <a:sym typeface="Times Roman"/>
            </a:endParaRPr>
          </a:p>
          <a:p>
            <a:pPr marL="561473" lvl="1" indent="-180473">
              <a:lnSpc>
                <a:spcPts val="5600"/>
              </a:lnSpc>
              <a:buSzPct val="100000"/>
              <a:buChar char="•"/>
              <a:defRPr sz="1600">
                <a:latin typeface="+mn-lt"/>
                <a:ea typeface="+mn-ea"/>
                <a:cs typeface="+mn-cs"/>
                <a:sym typeface="Helvetica"/>
              </a:defRPr>
            </a:pPr>
            <a:r>
              <a:rPr>
                <a:latin typeface="Times Roman"/>
                <a:ea typeface="Times Roman"/>
                <a:cs typeface="Times Roman"/>
                <a:sym typeface="Times Roman"/>
              </a:rPr>
              <a:t>Course </a:t>
            </a:r>
            <a:r>
              <a:t>Project Demo/viva: 30%</a:t>
            </a:r>
            <a:endParaRPr>
              <a:latin typeface="Times Roman"/>
              <a:ea typeface="Times Roman"/>
              <a:cs typeface="Times Roman"/>
              <a:sym typeface="Times Roman"/>
            </a:endParaRPr>
          </a:p>
          <a:p>
            <a:pPr marL="561473" lvl="1" indent="-180473">
              <a:lnSpc>
                <a:spcPts val="5600"/>
              </a:lnSpc>
              <a:buSzPct val="100000"/>
              <a:buChar char="•"/>
              <a:defRPr sz="1600">
                <a:latin typeface="+mn-lt"/>
                <a:ea typeface="+mn-ea"/>
                <a:cs typeface="+mn-cs"/>
                <a:sym typeface="Helvetica"/>
              </a:defRPr>
            </a:pPr>
            <a:r>
              <a:t>Assignments: (5*7): 35%</a:t>
            </a:r>
          </a:p>
          <a:p>
            <a:pPr marL="561473" lvl="1" indent="-180473">
              <a:lnSpc>
                <a:spcPts val="5600"/>
              </a:lnSpc>
              <a:buSzPct val="100000"/>
              <a:buChar char="•"/>
              <a:defRPr sz="1600">
                <a:latin typeface="+mn-lt"/>
                <a:ea typeface="+mn-ea"/>
                <a:cs typeface="+mn-cs"/>
                <a:sym typeface="Helvetica"/>
              </a:defRPr>
            </a:pPr>
            <a:r>
              <a:t>Mid Exam: 25%</a:t>
            </a:r>
          </a:p>
          <a:p>
            <a:pPr marL="561473" lvl="1" indent="-180473">
              <a:lnSpc>
                <a:spcPts val="5600"/>
              </a:lnSpc>
              <a:buSzPct val="100000"/>
              <a:buChar char="•"/>
              <a:defRPr sz="1600">
                <a:latin typeface="+mn-lt"/>
                <a:ea typeface="+mn-ea"/>
                <a:cs typeface="+mn-cs"/>
                <a:sym typeface="Helvetica"/>
              </a:defRPr>
            </a:pPr>
            <a:r>
              <a:t>Final Viva: 10%</a:t>
            </a:r>
            <a:endParaRPr>
              <a:latin typeface="Times Roman"/>
              <a:ea typeface="Times Roman"/>
              <a:cs typeface="Times Roman"/>
              <a:sym typeface="Times Roman"/>
            </a:endParaRPr>
          </a:p>
        </p:txBody>
      </p:sp>
      <p:sp>
        <p:nvSpPr>
          <p:cNvPr id="148" name="Strictly, no plagiarism: Any detected case of plagiarism to be taken seriously."/>
          <p:cNvSpPr txBox="1"/>
          <p:nvPr/>
        </p:nvSpPr>
        <p:spPr>
          <a:xfrm>
            <a:off x="703575" y="4393779"/>
            <a:ext cx="7821288"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3600"/>
              </a:lnSpc>
              <a:defRPr>
                <a:solidFill>
                  <a:srgbClr val="FF2600"/>
                </a:solidFill>
                <a:latin typeface="+mn-lt"/>
                <a:ea typeface="+mn-ea"/>
                <a:cs typeface="+mn-cs"/>
                <a:sym typeface="Helvetica"/>
              </a:defRPr>
            </a:lvl1pPr>
          </a:lstStyle>
          <a:p>
            <a:r>
              <a:t>Strictly, no plagiarism: Any detected case of plagiarism to be taken seriously.</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a:spLocks noGrp="1"/>
          </p:cNvSpPr>
          <p:nvPr>
            <p:ph type="title"/>
          </p:nvPr>
        </p:nvSpPr>
        <p:spPr>
          <a:prstGeom prst="rect">
            <a:avLst/>
          </a:prstGeom>
        </p:spPr>
        <p:txBody>
          <a:bodyPr/>
          <a:lstStyle>
            <a:lvl1pPr>
              <a:defRPr sz="3200">
                <a:latin typeface="Times New Roman"/>
                <a:ea typeface="Times New Roman"/>
                <a:cs typeface="Times New Roman"/>
                <a:sym typeface="Times New Roman"/>
              </a:defRPr>
            </a:lvl1pPr>
          </a:lstStyle>
          <a:p>
            <a:r>
              <a:t>Understating the Audience</a:t>
            </a:r>
          </a:p>
        </p:txBody>
      </p:sp>
      <p:sp>
        <p:nvSpPr>
          <p:cNvPr id="155" name="Rectangle 3"/>
          <p:cNvSpPr/>
          <p:nvPr/>
        </p:nvSpPr>
        <p:spPr>
          <a:xfrm>
            <a:off x="0" y="5058023"/>
            <a:ext cx="9144000" cy="104527"/>
          </a:xfrm>
          <a:prstGeom prst="rect">
            <a:avLst/>
          </a:prstGeom>
          <a:solidFill>
            <a:srgbClr val="E46C0A"/>
          </a:solidFill>
          <a:ln w="12700">
            <a:miter lim="400000"/>
          </a:ln>
        </p:spPr>
        <p:txBody>
          <a:bodyPr lIns="45719" rIns="45719" anchor="ctr"/>
          <a:lstStyle/>
          <a:p>
            <a:pPr algn="ctr">
              <a:defRPr>
                <a:solidFill>
                  <a:srgbClr val="FFFFFF"/>
                </a:solidFill>
              </a:defRPr>
            </a:pPr>
            <a:endParaRPr/>
          </a:p>
        </p:txBody>
      </p:sp>
      <p:sp>
        <p:nvSpPr>
          <p:cNvPr id="156" name="Expected to be research oriented and self-motivated…"/>
          <p:cNvSpPr txBox="1"/>
          <p:nvPr/>
        </p:nvSpPr>
        <p:spPr>
          <a:xfrm>
            <a:off x="657395" y="1414959"/>
            <a:ext cx="8229601" cy="19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267371" indent="-267371">
              <a:lnSpc>
                <a:spcPts val="3000"/>
              </a:lnSpc>
              <a:buSzPct val="100000"/>
              <a:buChar char="•"/>
              <a:defRPr>
                <a:latin typeface="+mn-lt"/>
                <a:ea typeface="+mn-ea"/>
                <a:cs typeface="+mn-cs"/>
                <a:sym typeface="Helvetica"/>
              </a:defRPr>
            </a:pPr>
            <a:r>
              <a:t>Expected to be research oriented and self-motivated</a:t>
            </a:r>
          </a:p>
          <a:p>
            <a:pPr marL="267371" indent="-267371">
              <a:lnSpc>
                <a:spcPts val="3000"/>
              </a:lnSpc>
              <a:buSzPct val="100000"/>
              <a:buChar char="•"/>
              <a:defRPr>
                <a:latin typeface="+mn-lt"/>
                <a:ea typeface="+mn-ea"/>
                <a:cs typeface="+mn-cs"/>
                <a:sym typeface="Helvetica"/>
              </a:defRPr>
            </a:pPr>
            <a:r>
              <a:t>Large variation in academic exposure</a:t>
            </a:r>
          </a:p>
          <a:p>
            <a:pPr marL="598240" lvl="1" indent="-217240">
              <a:lnSpc>
                <a:spcPts val="3000"/>
              </a:lnSpc>
              <a:buSzPct val="100000"/>
              <a:buChar char="•"/>
              <a:defRPr>
                <a:latin typeface="+mn-lt"/>
                <a:ea typeface="+mn-ea"/>
                <a:cs typeface="+mn-cs"/>
                <a:sym typeface="Helvetica"/>
              </a:defRPr>
            </a:pPr>
            <a:r>
              <a:t>Those who have done UG2 course on CG. </a:t>
            </a:r>
          </a:p>
          <a:p>
            <a:pPr marL="598240" lvl="1" indent="-217240">
              <a:lnSpc>
                <a:spcPts val="3000"/>
              </a:lnSpc>
              <a:buSzPct val="100000"/>
              <a:buChar char="•"/>
              <a:defRPr>
                <a:latin typeface="+mn-lt"/>
                <a:ea typeface="+mn-ea"/>
                <a:cs typeface="+mn-cs"/>
                <a:sym typeface="Helvetica"/>
              </a:defRPr>
            </a:pPr>
            <a:r>
              <a:t>Those who have attended the 3DVSS summer school.</a:t>
            </a:r>
          </a:p>
          <a:p>
            <a:pPr marL="598240" lvl="1" indent="-217240">
              <a:lnSpc>
                <a:spcPts val="3000"/>
              </a:lnSpc>
              <a:buSzPct val="100000"/>
              <a:buChar char="•"/>
              <a:defRPr>
                <a:latin typeface="+mn-lt"/>
                <a:ea typeface="+mn-ea"/>
                <a:cs typeface="+mn-cs"/>
                <a:sym typeface="Helvetica"/>
              </a:defRPr>
            </a:pPr>
            <a:r>
              <a:t>MS/PhD/Hons vs BTech (PGSSP/CSE/ECE) students</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itle 1"/>
          <p:cNvSpPr txBox="1">
            <a:spLocks noGrp="1"/>
          </p:cNvSpPr>
          <p:nvPr>
            <p:ph type="title"/>
          </p:nvPr>
        </p:nvSpPr>
        <p:spPr>
          <a:prstGeom prst="rect">
            <a:avLst/>
          </a:prstGeom>
        </p:spPr>
        <p:txBody>
          <a:bodyPr/>
          <a:lstStyle>
            <a:lvl1pPr defTabSz="388620">
              <a:defRPr sz="2720">
                <a:latin typeface="Times New Roman"/>
                <a:ea typeface="Times New Roman"/>
                <a:cs typeface="Times New Roman"/>
                <a:sym typeface="Times New Roman"/>
              </a:defRPr>
            </a:lvl1pPr>
          </a:lstStyle>
          <a:p>
            <a:r>
              <a:t>Module 2- Virtual/Augmented Reality: Cognitive Concepts &amp; System Design Aspects</a:t>
            </a:r>
          </a:p>
        </p:txBody>
      </p:sp>
      <p:sp>
        <p:nvSpPr>
          <p:cNvPr id="159" name="Rectangle 3"/>
          <p:cNvSpPr/>
          <p:nvPr/>
        </p:nvSpPr>
        <p:spPr>
          <a:xfrm>
            <a:off x="0" y="5058023"/>
            <a:ext cx="9144000" cy="104527"/>
          </a:xfrm>
          <a:prstGeom prst="rect">
            <a:avLst/>
          </a:prstGeom>
          <a:solidFill>
            <a:srgbClr val="E46C0A"/>
          </a:solidFill>
          <a:ln w="12700">
            <a:miter lim="400000"/>
          </a:ln>
        </p:spPr>
        <p:txBody>
          <a:bodyPr lIns="45719" rIns="45719" anchor="ctr"/>
          <a:lstStyle/>
          <a:p>
            <a:pPr algn="ctr">
              <a:defRPr>
                <a:solidFill>
                  <a:srgbClr val="FFFFFF"/>
                </a:solidFill>
              </a:defRPr>
            </a:pPr>
            <a:endParaRPr/>
          </a:p>
        </p:txBody>
      </p:sp>
      <p:pic>
        <p:nvPicPr>
          <p:cNvPr id="160" name="Image" descr="Image"/>
          <p:cNvPicPr>
            <a:picLocks noChangeAspect="1"/>
          </p:cNvPicPr>
          <p:nvPr/>
        </p:nvPicPr>
        <p:blipFill>
          <a:blip r:embed="rId2"/>
          <a:stretch>
            <a:fillRect/>
          </a:stretch>
        </p:blipFill>
        <p:spPr>
          <a:xfrm>
            <a:off x="311930" y="1234614"/>
            <a:ext cx="3939749" cy="1969874"/>
          </a:xfrm>
          <a:prstGeom prst="rect">
            <a:avLst/>
          </a:prstGeom>
          <a:ln w="12700">
            <a:miter lim="400000"/>
          </a:ln>
        </p:spPr>
      </p:pic>
      <p:pic>
        <p:nvPicPr>
          <p:cNvPr id="161" name="Image" descr="Image"/>
          <p:cNvPicPr>
            <a:picLocks noChangeAspect="1"/>
          </p:cNvPicPr>
          <p:nvPr/>
        </p:nvPicPr>
        <p:blipFill>
          <a:blip r:embed="rId3"/>
          <a:stretch>
            <a:fillRect/>
          </a:stretch>
        </p:blipFill>
        <p:spPr>
          <a:xfrm>
            <a:off x="4638904" y="2649482"/>
            <a:ext cx="3810001" cy="2133601"/>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 name="Picture 2" descr="Picture 2"/>
          <p:cNvPicPr>
            <a:picLocks noChangeAspect="1"/>
          </p:cNvPicPr>
          <p:nvPr/>
        </p:nvPicPr>
        <p:blipFill>
          <a:blip r:embed="rId2"/>
          <a:stretch>
            <a:fillRect/>
          </a:stretch>
        </p:blipFill>
        <p:spPr>
          <a:xfrm>
            <a:off x="1394256" y="585380"/>
            <a:ext cx="6786563" cy="4286251"/>
          </a:xfrm>
          <a:prstGeom prst="rect">
            <a:avLst/>
          </a:prstGeom>
          <a:ln w="12700">
            <a:miter lim="400000"/>
          </a:ln>
        </p:spPr>
      </p:pic>
      <p:sp>
        <p:nvSpPr>
          <p:cNvPr id="164" name="TextBox 2"/>
          <p:cNvSpPr txBox="1"/>
          <p:nvPr/>
        </p:nvSpPr>
        <p:spPr>
          <a:xfrm>
            <a:off x="535719" y="258903"/>
            <a:ext cx="3138509" cy="3098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tIns="34289" rIns="34289" bIns="34289">
            <a:spAutoFit/>
          </a:bodyPr>
          <a:lstStyle>
            <a:lvl1pPr defTabSz="685775">
              <a:defRPr sz="1600" b="1">
                <a:latin typeface="Segoe UI"/>
                <a:ea typeface="Segoe UI"/>
                <a:cs typeface="Segoe UI"/>
                <a:sym typeface="Segoe UI"/>
              </a:defRPr>
            </a:lvl1pPr>
          </a:lstStyle>
          <a:p>
            <a:r>
              <a:t>Making Sense of the World</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 name="Picture 2" descr="Picture 2"/>
          <p:cNvPicPr>
            <a:picLocks noChangeAspect="1"/>
          </p:cNvPicPr>
          <p:nvPr/>
        </p:nvPicPr>
        <p:blipFill>
          <a:blip r:embed="rId2"/>
          <a:stretch>
            <a:fillRect/>
          </a:stretch>
        </p:blipFill>
        <p:spPr>
          <a:xfrm>
            <a:off x="1861151" y="332184"/>
            <a:ext cx="5950745" cy="4479132"/>
          </a:xfrm>
          <a:prstGeom prst="rect">
            <a:avLst/>
          </a:prstGeom>
          <a:ln w="12700">
            <a:miter lim="400000"/>
          </a:ln>
        </p:spPr>
      </p:pic>
      <p:sp>
        <p:nvSpPr>
          <p:cNvPr id="167" name="TextBox 3"/>
          <p:cNvSpPr txBox="1"/>
          <p:nvPr/>
        </p:nvSpPr>
        <p:spPr>
          <a:xfrm>
            <a:off x="535719" y="258903"/>
            <a:ext cx="2802852" cy="3098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tIns="34289" rIns="34289" bIns="34289">
            <a:spAutoFit/>
          </a:bodyPr>
          <a:lstStyle>
            <a:lvl1pPr defTabSz="685775">
              <a:defRPr sz="1600" b="1">
                <a:latin typeface="Segoe UI"/>
                <a:ea typeface="Segoe UI"/>
                <a:cs typeface="Segoe UI"/>
                <a:sym typeface="Segoe UI"/>
              </a:defRPr>
            </a:lvl1pPr>
          </a:lstStyle>
          <a:p>
            <a:r>
              <a:t>Perception-Action Cycle</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grpSp>
        <p:nvGrpSpPr>
          <p:cNvPr id="175" name="Group 9"/>
          <p:cNvGrpSpPr/>
          <p:nvPr/>
        </p:nvGrpSpPr>
        <p:grpSpPr>
          <a:xfrm>
            <a:off x="170242" y="1376562"/>
            <a:ext cx="8801310" cy="856436"/>
            <a:chOff x="0" y="0"/>
            <a:chExt cx="8801309" cy="856434"/>
          </a:xfrm>
        </p:grpSpPr>
        <p:pic>
          <p:nvPicPr>
            <p:cNvPr id="169" name="Picture 3" descr="Picture 3"/>
            <p:cNvPicPr>
              <a:picLocks noChangeAspect="1"/>
            </p:cNvPicPr>
            <p:nvPr/>
          </p:nvPicPr>
          <p:blipFill>
            <a:blip r:embed="rId3"/>
            <a:stretch>
              <a:fillRect/>
            </a:stretch>
          </p:blipFill>
          <p:spPr>
            <a:xfrm>
              <a:off x="4511164" y="0"/>
              <a:ext cx="1469602" cy="855122"/>
            </a:xfrm>
            <a:prstGeom prst="rect">
              <a:avLst/>
            </a:prstGeom>
            <a:ln w="12700" cap="flat">
              <a:noFill/>
              <a:miter lim="400000"/>
            </a:ln>
            <a:effectLst/>
          </p:spPr>
        </p:pic>
        <p:pic>
          <p:nvPicPr>
            <p:cNvPr id="170" name="Picture 4" descr="Picture 4"/>
            <p:cNvPicPr>
              <a:picLocks noChangeAspect="1"/>
            </p:cNvPicPr>
            <p:nvPr/>
          </p:nvPicPr>
          <p:blipFill>
            <a:blip r:embed="rId4"/>
            <a:srcRect r="31174"/>
            <a:stretch>
              <a:fillRect/>
            </a:stretch>
          </p:blipFill>
          <p:spPr>
            <a:xfrm>
              <a:off x="0" y="656"/>
              <a:ext cx="974452" cy="855123"/>
            </a:xfrm>
            <a:prstGeom prst="rect">
              <a:avLst/>
            </a:prstGeom>
            <a:ln w="12700" cap="flat">
              <a:noFill/>
              <a:miter lim="400000"/>
            </a:ln>
            <a:effectLst/>
          </p:spPr>
        </p:pic>
        <p:pic>
          <p:nvPicPr>
            <p:cNvPr id="171" name="Picture 5" descr="Picture 5"/>
            <p:cNvPicPr>
              <a:picLocks noChangeAspect="1"/>
            </p:cNvPicPr>
            <p:nvPr/>
          </p:nvPicPr>
          <p:blipFill>
            <a:blip r:embed="rId5"/>
            <a:stretch>
              <a:fillRect/>
            </a:stretch>
          </p:blipFill>
          <p:spPr>
            <a:xfrm>
              <a:off x="1105746" y="0"/>
              <a:ext cx="1599814" cy="855122"/>
            </a:xfrm>
            <a:prstGeom prst="rect">
              <a:avLst/>
            </a:prstGeom>
            <a:ln w="12700" cap="flat">
              <a:noFill/>
              <a:miter lim="400000"/>
            </a:ln>
            <a:effectLst/>
          </p:spPr>
        </p:pic>
        <p:pic>
          <p:nvPicPr>
            <p:cNvPr id="172" name="Picture 6" descr="Picture 6"/>
            <p:cNvPicPr>
              <a:picLocks noChangeAspect="1"/>
            </p:cNvPicPr>
            <p:nvPr/>
          </p:nvPicPr>
          <p:blipFill>
            <a:blip r:embed="rId6"/>
            <a:stretch>
              <a:fillRect/>
            </a:stretch>
          </p:blipFill>
          <p:spPr>
            <a:xfrm>
              <a:off x="2858107" y="656"/>
              <a:ext cx="1500510" cy="855779"/>
            </a:xfrm>
            <a:prstGeom prst="rect">
              <a:avLst/>
            </a:prstGeom>
            <a:ln w="12700" cap="flat">
              <a:noFill/>
              <a:miter lim="400000"/>
            </a:ln>
            <a:effectLst/>
          </p:spPr>
        </p:pic>
        <p:pic>
          <p:nvPicPr>
            <p:cNvPr id="173" name="Picture 7" descr="Picture 7"/>
            <p:cNvPicPr>
              <a:picLocks noChangeAspect="1"/>
            </p:cNvPicPr>
            <p:nvPr/>
          </p:nvPicPr>
          <p:blipFill>
            <a:blip r:embed="rId7"/>
            <a:stretch>
              <a:fillRect/>
            </a:stretch>
          </p:blipFill>
          <p:spPr>
            <a:xfrm>
              <a:off x="6133311" y="0"/>
              <a:ext cx="1141039" cy="855779"/>
            </a:xfrm>
            <a:prstGeom prst="rect">
              <a:avLst/>
            </a:prstGeom>
            <a:ln w="12700" cap="flat">
              <a:noFill/>
              <a:miter lim="400000"/>
            </a:ln>
            <a:effectLst/>
          </p:spPr>
        </p:pic>
        <p:pic>
          <p:nvPicPr>
            <p:cNvPr id="174" name="Picture 8" descr="Picture 8"/>
            <p:cNvPicPr>
              <a:picLocks noChangeAspect="1"/>
            </p:cNvPicPr>
            <p:nvPr/>
          </p:nvPicPr>
          <p:blipFill>
            <a:blip r:embed="rId8"/>
            <a:stretch>
              <a:fillRect/>
            </a:stretch>
          </p:blipFill>
          <p:spPr>
            <a:xfrm>
              <a:off x="7426895" y="0"/>
              <a:ext cx="1374415" cy="855779"/>
            </a:xfrm>
            <a:prstGeom prst="rect">
              <a:avLst/>
            </a:prstGeom>
            <a:ln w="12700" cap="flat">
              <a:noFill/>
              <a:miter lim="400000"/>
            </a:ln>
            <a:effectLst/>
          </p:spPr>
        </p:pic>
      </p:grpSp>
      <p:grpSp>
        <p:nvGrpSpPr>
          <p:cNvPr id="178" name="Group 12"/>
          <p:cNvGrpSpPr/>
          <p:nvPr/>
        </p:nvGrpSpPr>
        <p:grpSpPr>
          <a:xfrm>
            <a:off x="431095" y="295142"/>
            <a:ext cx="8279607" cy="853015"/>
            <a:chOff x="0" y="0"/>
            <a:chExt cx="8279605" cy="853014"/>
          </a:xfrm>
        </p:grpSpPr>
        <p:sp>
          <p:nvSpPr>
            <p:cNvPr id="176" name="Right Brace 10"/>
            <p:cNvSpPr/>
            <p:nvPr/>
          </p:nvSpPr>
          <p:spPr>
            <a:xfrm rot="16200000">
              <a:off x="3940231" y="-3486359"/>
              <a:ext cx="399142" cy="82796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39"/>
                    <a:pt x="10800" y="87"/>
                  </a:cubicBezTo>
                  <a:lnTo>
                    <a:pt x="10800" y="10713"/>
                  </a:lnTo>
                  <a:cubicBezTo>
                    <a:pt x="10800" y="10761"/>
                    <a:pt x="15635" y="10800"/>
                    <a:pt x="21600" y="10800"/>
                  </a:cubicBezTo>
                  <a:cubicBezTo>
                    <a:pt x="15635" y="10800"/>
                    <a:pt x="10800" y="10839"/>
                    <a:pt x="10800" y="10887"/>
                  </a:cubicBezTo>
                  <a:lnTo>
                    <a:pt x="10800" y="21513"/>
                  </a:lnTo>
                  <a:cubicBezTo>
                    <a:pt x="10800" y="21561"/>
                    <a:pt x="5965" y="21600"/>
                    <a:pt x="0" y="21600"/>
                  </a:cubicBezTo>
                </a:path>
              </a:pathLst>
            </a:custGeom>
            <a:noFill/>
            <a:ln w="12700" cap="flat">
              <a:solidFill>
                <a:srgbClr val="FFFF00"/>
              </a:solidFill>
              <a:prstDash val="solid"/>
              <a:miter lim="800000"/>
            </a:ln>
            <a:effectLst/>
          </p:spPr>
          <p:txBody>
            <a:bodyPr wrap="square" lIns="34289" tIns="34289" rIns="34289" bIns="34289" numCol="1" anchor="ctr">
              <a:noAutofit/>
            </a:bodyPr>
            <a:lstStyle/>
            <a:p>
              <a:pPr algn="ctr" defTabSz="685775">
                <a:defRPr sz="1200">
                  <a:solidFill>
                    <a:srgbClr val="FFFFFF"/>
                  </a:solidFill>
                  <a:latin typeface="Segoe UI"/>
                  <a:ea typeface="Segoe UI"/>
                  <a:cs typeface="Segoe UI"/>
                  <a:sym typeface="Segoe UI"/>
                </a:defRPr>
              </a:pPr>
              <a:endParaRPr/>
            </a:p>
          </p:txBody>
        </p:sp>
        <p:sp>
          <p:nvSpPr>
            <p:cNvPr id="177" name="TextBox 11"/>
            <p:cNvSpPr txBox="1"/>
            <p:nvPr/>
          </p:nvSpPr>
          <p:spPr>
            <a:xfrm>
              <a:off x="3063362" y="-1"/>
              <a:ext cx="2438520" cy="3098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tIns="34289" rIns="34289" bIns="34289" numCol="1" anchor="t">
              <a:spAutoFit/>
            </a:bodyPr>
            <a:lstStyle>
              <a:lvl1pPr defTabSz="685775">
                <a:defRPr sz="1600" b="1">
                  <a:solidFill>
                    <a:srgbClr val="FFFFFF"/>
                  </a:solidFill>
                  <a:latin typeface="Segoe UI"/>
                  <a:ea typeface="Segoe UI"/>
                  <a:cs typeface="Segoe UI"/>
                  <a:sym typeface="Segoe UI"/>
                </a:defRPr>
              </a:lvl1pPr>
            </a:lstStyle>
            <a:p>
              <a:r>
                <a:t>REALITY SPECTRUM </a:t>
              </a:r>
            </a:p>
          </p:txBody>
        </p:sp>
      </p:grpSp>
      <p:sp>
        <p:nvSpPr>
          <p:cNvPr id="179" name="Straight Connector 14"/>
          <p:cNvSpPr/>
          <p:nvPr/>
        </p:nvSpPr>
        <p:spPr>
          <a:xfrm>
            <a:off x="1342453" y="2455351"/>
            <a:ext cx="3229547" cy="1"/>
          </a:xfrm>
          <a:prstGeom prst="line">
            <a:avLst/>
          </a:prstGeom>
          <a:ln w="12700">
            <a:solidFill>
              <a:srgbClr val="FFFF00"/>
            </a:solidFill>
            <a:miter/>
          </a:ln>
        </p:spPr>
        <p:txBody>
          <a:bodyPr lIns="34289" tIns="34289" rIns="34289" bIns="34289"/>
          <a:lstStyle/>
          <a:p>
            <a:pPr defTabSz="685800">
              <a:defRPr sz="1200"/>
            </a:pPr>
            <a:endParaRPr/>
          </a:p>
        </p:txBody>
      </p:sp>
      <p:sp>
        <p:nvSpPr>
          <p:cNvPr id="180" name="TextBox 16"/>
          <p:cNvSpPr txBox="1"/>
          <p:nvPr/>
        </p:nvSpPr>
        <p:spPr>
          <a:xfrm>
            <a:off x="106020" y="2455352"/>
            <a:ext cx="1004385" cy="7162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spAutoFit/>
          </a:bodyPr>
          <a:lstStyle/>
          <a:p>
            <a:pPr algn="ctr" defTabSz="685775">
              <a:defRPr sz="1400">
                <a:solidFill>
                  <a:srgbClr val="FFFFFF"/>
                </a:solidFill>
                <a:latin typeface="Segoe UI"/>
                <a:ea typeface="Segoe UI"/>
                <a:cs typeface="Segoe UI"/>
                <a:sym typeface="Segoe UI"/>
              </a:defRPr>
            </a:pPr>
            <a:r>
              <a:t>REAL </a:t>
            </a:r>
          </a:p>
          <a:p>
            <a:pPr algn="ctr" defTabSz="685775">
              <a:defRPr sz="1400">
                <a:solidFill>
                  <a:srgbClr val="FFFFFF"/>
                </a:solidFill>
                <a:latin typeface="Segoe UI"/>
                <a:ea typeface="Segoe UI"/>
                <a:cs typeface="Segoe UI"/>
                <a:sym typeface="Segoe UI"/>
              </a:defRPr>
            </a:pPr>
            <a:r>
              <a:t>PHYSICAL  </a:t>
            </a:r>
          </a:p>
          <a:p>
            <a:pPr algn="ctr" defTabSz="685775">
              <a:defRPr sz="1400">
                <a:solidFill>
                  <a:srgbClr val="FFFFFF"/>
                </a:solidFill>
                <a:latin typeface="Segoe UI"/>
                <a:ea typeface="Segoe UI"/>
                <a:cs typeface="Segoe UI"/>
                <a:sym typeface="Segoe UI"/>
              </a:defRPr>
            </a:pPr>
            <a:r>
              <a:t>WORLD</a:t>
            </a:r>
          </a:p>
        </p:txBody>
      </p:sp>
      <p:sp>
        <p:nvSpPr>
          <p:cNvPr id="181" name="TextBox 17"/>
          <p:cNvSpPr txBox="1"/>
          <p:nvPr/>
        </p:nvSpPr>
        <p:spPr>
          <a:xfrm>
            <a:off x="1836967" y="2559210"/>
            <a:ext cx="2037081" cy="2844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tIns="34289" rIns="34289" bIns="34289">
            <a:spAutoFit/>
          </a:bodyPr>
          <a:lstStyle>
            <a:lvl1pPr algn="ctr" defTabSz="685775">
              <a:defRPr sz="1400">
                <a:solidFill>
                  <a:srgbClr val="FFFFFF"/>
                </a:solidFill>
                <a:latin typeface="Segoe UI"/>
                <a:ea typeface="Segoe UI"/>
                <a:cs typeface="Segoe UI"/>
                <a:sym typeface="Segoe UI"/>
              </a:defRPr>
            </a:lvl1pPr>
          </a:lstStyle>
          <a:p>
            <a:r>
              <a:t>AUGMENTED REALITY</a:t>
            </a:r>
          </a:p>
        </p:txBody>
      </p:sp>
      <p:sp>
        <p:nvSpPr>
          <p:cNvPr id="182" name="TextBox 18"/>
          <p:cNvSpPr txBox="1"/>
          <p:nvPr/>
        </p:nvSpPr>
        <p:spPr>
          <a:xfrm>
            <a:off x="6405370" y="2559210"/>
            <a:ext cx="1668285" cy="2844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tIns="34289" rIns="34289" bIns="34289">
            <a:spAutoFit/>
          </a:bodyPr>
          <a:lstStyle>
            <a:lvl1pPr algn="ctr" defTabSz="685775">
              <a:defRPr sz="1400">
                <a:solidFill>
                  <a:srgbClr val="FFFFFF"/>
                </a:solidFill>
                <a:latin typeface="Segoe UI"/>
                <a:ea typeface="Segoe UI"/>
                <a:cs typeface="Segoe UI"/>
                <a:sym typeface="Segoe UI"/>
              </a:defRPr>
            </a:lvl1pPr>
          </a:lstStyle>
          <a:p>
            <a:r>
              <a:t>VIRTUAL REALITY</a:t>
            </a:r>
          </a:p>
        </p:txBody>
      </p:sp>
      <p:sp>
        <p:nvSpPr>
          <p:cNvPr id="183" name="Straight Connector 19"/>
          <p:cNvSpPr/>
          <p:nvPr/>
        </p:nvSpPr>
        <p:spPr>
          <a:xfrm>
            <a:off x="5154387" y="2455351"/>
            <a:ext cx="3229548" cy="1"/>
          </a:xfrm>
          <a:prstGeom prst="line">
            <a:avLst/>
          </a:prstGeom>
          <a:ln w="12700">
            <a:solidFill>
              <a:srgbClr val="FFFF00"/>
            </a:solidFill>
            <a:miter/>
          </a:ln>
        </p:spPr>
        <p:txBody>
          <a:bodyPr lIns="34289" tIns="34289" rIns="34289" bIns="34289"/>
          <a:lstStyle/>
          <a:p>
            <a:pPr defTabSz="685800">
              <a:defRPr sz="1200"/>
            </a:pPr>
            <a:endParaRPr/>
          </a:p>
        </p:txBody>
      </p:sp>
      <p:sp>
        <p:nvSpPr>
          <p:cNvPr id="184" name="TextBox 31"/>
          <p:cNvSpPr txBox="1"/>
          <p:nvPr/>
        </p:nvSpPr>
        <p:spPr>
          <a:xfrm>
            <a:off x="4017830" y="3312329"/>
            <a:ext cx="996500" cy="2844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tIns="34289" rIns="34289" bIns="34289">
            <a:spAutoFit/>
          </a:bodyPr>
          <a:lstStyle>
            <a:lvl1pPr defTabSz="685775">
              <a:defRPr sz="1400">
                <a:solidFill>
                  <a:srgbClr val="FFFFFF"/>
                </a:solidFill>
                <a:latin typeface="Segoe UI"/>
                <a:ea typeface="Segoe UI"/>
                <a:cs typeface="Segoe UI"/>
                <a:sym typeface="Segoe UI"/>
              </a:defRPr>
            </a:lvl1pPr>
          </a:lstStyle>
          <a:p>
            <a:r>
              <a:t>Metaverse</a:t>
            </a:r>
          </a:p>
        </p:txBody>
      </p:sp>
      <p:pic>
        <p:nvPicPr>
          <p:cNvPr id="185" name="Picture 2" descr="Picture 2"/>
          <p:cNvPicPr>
            <a:picLocks noChangeAspect="1"/>
          </p:cNvPicPr>
          <p:nvPr/>
        </p:nvPicPr>
        <p:blipFill>
          <a:blip r:embed="rId9"/>
          <a:stretch>
            <a:fillRect/>
          </a:stretch>
        </p:blipFill>
        <p:spPr>
          <a:xfrm>
            <a:off x="3504009" y="3648207"/>
            <a:ext cx="2135982" cy="120015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175"/>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179"/>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4" nodeType="afterEffect">
                                  <p:stCondLst>
                                    <p:cond delay="0"/>
                                  </p:stCondLst>
                                  <p:iterate>
                                    <p:tmAbs val="0"/>
                                  </p:iterate>
                                  <p:childTnLst>
                                    <p:set>
                                      <p:cBhvr>
                                        <p:cTn id="15" fill="hold"/>
                                        <p:tgtEl>
                                          <p:spTgt spid="181"/>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5" nodeType="afterEffect">
                                  <p:stCondLst>
                                    <p:cond delay="0"/>
                                  </p:stCondLst>
                                  <p:iterate>
                                    <p:tmAbs val="0"/>
                                  </p:iterate>
                                  <p:childTnLst>
                                    <p:set>
                                      <p:cBhvr>
                                        <p:cTn id="18" fill="hold"/>
                                        <p:tgtEl>
                                          <p:spTgt spid="183"/>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6" nodeType="afterEffect">
                                  <p:stCondLst>
                                    <p:cond delay="0"/>
                                  </p:stCondLst>
                                  <p:iterate>
                                    <p:tmAbs val="0"/>
                                  </p:iterate>
                                  <p:childTnLst>
                                    <p:set>
                                      <p:cBhvr>
                                        <p:cTn id="21" fill="hold"/>
                                        <p:tgtEl>
                                          <p:spTgt spid="182"/>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7" nodeType="afterEffect">
                                  <p:stCondLst>
                                    <p:cond delay="0"/>
                                  </p:stCondLst>
                                  <p:iterate>
                                    <p:tmAbs val="0"/>
                                  </p:iterate>
                                  <p:childTnLst>
                                    <p:set>
                                      <p:cBhvr>
                                        <p:cTn id="24" fill="hold"/>
                                        <p:tgtEl>
                                          <p:spTgt spid="18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8" nodeType="clickEffect">
                                  <p:stCondLst>
                                    <p:cond delay="0"/>
                                  </p:stCondLst>
                                  <p:iterate>
                                    <p:tmAbs val="0"/>
                                  </p:iterate>
                                  <p:childTnLst>
                                    <p:set>
                                      <p:cBhvr>
                                        <p:cTn id="28" fill="hold"/>
                                        <p:tgtEl>
                                          <p:spTgt spid="1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2" animBg="1" advAuto="0"/>
      <p:bldP spid="178" grpId="1" animBg="1" advAuto="0"/>
      <p:bldP spid="179" grpId="3" animBg="1" advAuto="0"/>
      <p:bldP spid="180" grpId="7" animBg="1" advAuto="0"/>
      <p:bldP spid="181" grpId="4" animBg="1" advAuto="0"/>
      <p:bldP spid="182" grpId="6" animBg="1" advAuto="0"/>
      <p:bldP spid="183" grpId="5" animBg="1" advAuto="0"/>
      <p:bldP spid="184" grpId="8" animBg="1" advAuto="0"/>
    </p:bldLst>
  </p:timing>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DCD4644E4916343B673710E0A0D1EF9" ma:contentTypeVersion="2" ma:contentTypeDescription="Create a new document." ma:contentTypeScope="" ma:versionID="85dc173ccb802f47b0a58f7a0cd9d99c">
  <xsd:schema xmlns:xsd="http://www.w3.org/2001/XMLSchema" xmlns:xs="http://www.w3.org/2001/XMLSchema" xmlns:p="http://schemas.microsoft.com/office/2006/metadata/properties" xmlns:ns2="018ed59e-8f5c-411a-b666-f0fdbb92b1f2" targetNamespace="http://schemas.microsoft.com/office/2006/metadata/properties" ma:root="true" ma:fieldsID="e03e884e039529dc34fac541b21d9423" ns2:_="">
    <xsd:import namespace="018ed59e-8f5c-411a-b666-f0fdbb92b1f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8ed59e-8f5c-411a-b666-f0fdbb92b1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14F82C7-D498-4B1E-BEEC-3B758B34D57E}">
  <ds:schemaRefs>
    <ds:schemaRef ds:uri="http://schemas.microsoft.com/sharepoint/v3/contenttype/forms"/>
  </ds:schemaRefs>
</ds:datastoreItem>
</file>

<file path=customXml/itemProps2.xml><?xml version="1.0" encoding="utf-8"?>
<ds:datastoreItem xmlns:ds="http://schemas.openxmlformats.org/officeDocument/2006/customXml" ds:itemID="{69A2C5BD-5AA6-4A4E-8F88-DD79130E4E29}"/>
</file>

<file path=customXml/itemProps3.xml><?xml version="1.0" encoding="utf-8"?>
<ds:datastoreItem xmlns:ds="http://schemas.openxmlformats.org/officeDocument/2006/customXml" ds:itemID="{6819E3B1-2442-4872-A792-0ECB77D3D9D2}">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0</TotalTime>
  <Words>613</Words>
  <Application>Microsoft Office PowerPoint</Application>
  <PresentationFormat>On-screen Show (16:9)</PresentationFormat>
  <Paragraphs>92</Paragraphs>
  <Slides>26</Slides>
  <Notes>3</Notes>
  <HiddenSlides>3</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Advanced Graphics &amp; AR/VR</vt:lpstr>
      <vt:lpstr>About the Course</vt:lpstr>
      <vt:lpstr>About the Course Project</vt:lpstr>
      <vt:lpstr>About the Course</vt:lpstr>
      <vt:lpstr>Understating the Audience</vt:lpstr>
      <vt:lpstr>Module 2- Virtual/Augmented Reality: Cognitive Concepts &amp; System Design Aspects</vt:lpstr>
      <vt:lpstr>PowerPoint Presentation</vt:lpstr>
      <vt:lpstr>PowerPoint Presentation</vt:lpstr>
      <vt:lpstr>PowerPoint Presentation</vt:lpstr>
      <vt:lpstr>VR: The Ultimate Display </vt:lpstr>
      <vt:lpstr>Topics to be covered </vt:lpstr>
      <vt:lpstr>Module 1- Content Generation for AR/VR</vt:lpstr>
      <vt:lpstr>Computer Graphics</vt:lpstr>
      <vt:lpstr>Is this real or Computer Generated?</vt:lpstr>
      <vt:lpstr>Is this real or Computer Generated?</vt:lpstr>
      <vt:lpstr>Producing Realistic Images</vt:lpstr>
      <vt:lpstr>Pin-hole Camera Model</vt:lpstr>
      <vt:lpstr>Pin-hole Camera Model</vt:lpstr>
      <vt:lpstr>Human Vision Setup</vt:lpstr>
      <vt:lpstr>Pin-hole Camera Model</vt:lpstr>
      <vt:lpstr>Image Formation in </vt:lpstr>
      <vt:lpstr>Producing Realistic Images</vt:lpstr>
      <vt:lpstr>Image Formation</vt:lpstr>
      <vt:lpstr>Graphics Process</vt:lpstr>
      <vt:lpstr>GPU Revolution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Graphics &amp; AR/VR</dc:title>
  <cp:lastModifiedBy>Avinash Sharma</cp:lastModifiedBy>
  <cp:revision>2</cp:revision>
  <dcterms:modified xsi:type="dcterms:W3CDTF">2022-09-21T15:14:08Z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0x010100EDCD4644E4916343B673710E0A0D1EF9</vt:lpwstr>
  </property>
</Properties>
</file>